
<file path=[Content_Types].xml><?xml version="1.0" encoding="utf-8"?>
<Types xmlns="http://schemas.openxmlformats.org/package/2006/content-types">
  <Default Extension="bin" ContentType="image/pn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28"/>
  </p:sldMasterIdLst>
  <p:notesMasterIdLst>
    <p:notesMasterId r:id="rId118"/>
  </p:notesMasterIdLst>
  <p:handoutMasterIdLst>
    <p:handoutMasterId r:id="rId119"/>
  </p:handoutMasterIdLst>
  <p:sldIdLst>
    <p:sldId id="2061" r:id="rId29"/>
    <p:sldId id="2062" r:id="rId30"/>
    <p:sldId id="2148" r:id="rId31"/>
    <p:sldId id="2063" r:id="rId32"/>
    <p:sldId id="2064" r:id="rId33"/>
    <p:sldId id="2065" r:id="rId34"/>
    <p:sldId id="2066" r:id="rId35"/>
    <p:sldId id="2067" r:id="rId36"/>
    <p:sldId id="2068" r:id="rId37"/>
    <p:sldId id="2069" r:id="rId38"/>
    <p:sldId id="2070" r:id="rId39"/>
    <p:sldId id="2071" r:id="rId40"/>
    <p:sldId id="2072" r:id="rId41"/>
    <p:sldId id="2073" r:id="rId42"/>
    <p:sldId id="2074" r:id="rId43"/>
    <p:sldId id="2075" r:id="rId44"/>
    <p:sldId id="2076" r:id="rId45"/>
    <p:sldId id="2077" r:id="rId46"/>
    <p:sldId id="2078" r:id="rId47"/>
    <p:sldId id="2079" r:id="rId48"/>
    <p:sldId id="2080" r:id="rId49"/>
    <p:sldId id="2081" r:id="rId50"/>
    <p:sldId id="2082" r:id="rId51"/>
    <p:sldId id="2083" r:id="rId52"/>
    <p:sldId id="2084" r:id="rId53"/>
    <p:sldId id="2085" r:id="rId54"/>
    <p:sldId id="2086" r:id="rId55"/>
    <p:sldId id="2087" r:id="rId56"/>
    <p:sldId id="2088" r:id="rId57"/>
    <p:sldId id="2089" r:id="rId58"/>
    <p:sldId id="2090" r:id="rId59"/>
    <p:sldId id="2091" r:id="rId60"/>
    <p:sldId id="2092" r:id="rId61"/>
    <p:sldId id="2093" r:id="rId62"/>
    <p:sldId id="2094" r:id="rId63"/>
    <p:sldId id="2095" r:id="rId64"/>
    <p:sldId id="2096" r:id="rId65"/>
    <p:sldId id="2097" r:id="rId66"/>
    <p:sldId id="2098" r:id="rId67"/>
    <p:sldId id="2099" r:id="rId68"/>
    <p:sldId id="2100" r:id="rId69"/>
    <p:sldId id="2101" r:id="rId70"/>
    <p:sldId id="2102" r:id="rId71"/>
    <p:sldId id="2103" r:id="rId72"/>
    <p:sldId id="2104" r:id="rId73"/>
    <p:sldId id="2105" r:id="rId74"/>
    <p:sldId id="2106" r:id="rId75"/>
    <p:sldId id="2107" r:id="rId76"/>
    <p:sldId id="2108" r:id="rId77"/>
    <p:sldId id="2109" r:id="rId78"/>
    <p:sldId id="2110" r:id="rId79"/>
    <p:sldId id="2149" r:id="rId80"/>
    <p:sldId id="2111" r:id="rId81"/>
    <p:sldId id="2112" r:id="rId82"/>
    <p:sldId id="2113" r:id="rId83"/>
    <p:sldId id="2114" r:id="rId84"/>
    <p:sldId id="2115" r:id="rId85"/>
    <p:sldId id="2116" r:id="rId86"/>
    <p:sldId id="2117" r:id="rId87"/>
    <p:sldId id="2118" r:id="rId88"/>
    <p:sldId id="2119" r:id="rId89"/>
    <p:sldId id="2120" r:id="rId90"/>
    <p:sldId id="2121" r:id="rId91"/>
    <p:sldId id="2122" r:id="rId92"/>
    <p:sldId id="2123" r:id="rId93"/>
    <p:sldId id="2124" r:id="rId94"/>
    <p:sldId id="2125" r:id="rId95"/>
    <p:sldId id="2126" r:id="rId96"/>
    <p:sldId id="2127" r:id="rId97"/>
    <p:sldId id="2128" r:id="rId98"/>
    <p:sldId id="2129" r:id="rId99"/>
    <p:sldId id="2130" r:id="rId100"/>
    <p:sldId id="2131" r:id="rId101"/>
    <p:sldId id="2132" r:id="rId102"/>
    <p:sldId id="2133" r:id="rId103"/>
    <p:sldId id="2134" r:id="rId104"/>
    <p:sldId id="2135" r:id="rId105"/>
    <p:sldId id="2136" r:id="rId106"/>
    <p:sldId id="2137" r:id="rId107"/>
    <p:sldId id="2138" r:id="rId108"/>
    <p:sldId id="2139" r:id="rId109"/>
    <p:sldId id="2140" r:id="rId110"/>
    <p:sldId id="2141" r:id="rId111"/>
    <p:sldId id="2142" r:id="rId112"/>
    <p:sldId id="2143" r:id="rId113"/>
    <p:sldId id="2144" r:id="rId114"/>
    <p:sldId id="2145" r:id="rId115"/>
    <p:sldId id="2146" r:id="rId116"/>
    <p:sldId id="2147" r:id="rId117"/>
  </p:sldIdLst>
  <p:sldSz cx="12195175" cy="6858000"/>
  <p:notesSz cx="6858000" cy="9144000"/>
  <p:custDataLst>
    <p:tags r:id="rId120"/>
  </p:custDataLst>
  <p:defaultTextStyle>
    <a:defPPr>
      <a:defRPr lang="de-DE"/>
    </a:defPPr>
    <a:lvl1pPr marL="0" algn="l" defTabSz="1088776" rtl="0" eaLnBrk="1" latinLnBrk="0" hangingPunct="1">
      <a:defRPr lang="de-DE" sz="2100" kern="1200">
        <a:solidFill>
          <a:schemeClr val="tx1"/>
        </a:solidFill>
        <a:latin typeface="Arial"/>
        <a:ea typeface="+mn-ea"/>
        <a:cs typeface="+mn-cs"/>
      </a:defRPr>
    </a:lvl1pPr>
    <a:lvl2pPr marL="544388" algn="l" defTabSz="1088776" rtl="0" eaLnBrk="1" latinLnBrk="0" hangingPunct="1">
      <a:buClr>
        <a:srgbClr val="FDB913"/>
      </a:buClr>
      <a:buSzPct val="100000"/>
      <a:buFont typeface="wingdings"/>
      <a:buChar char=""/>
      <a:defRPr lang="de-DE" sz="2100" kern="1200">
        <a:solidFill>
          <a:schemeClr val="tx1"/>
        </a:solidFill>
        <a:latin typeface="Arial"/>
        <a:ea typeface="+mn-ea"/>
        <a:cs typeface="+mn-cs"/>
      </a:defRPr>
    </a:lvl2pPr>
    <a:lvl3pPr marL="1088776" algn="l" defTabSz="1088776" rtl="0" eaLnBrk="1" latinLnBrk="0" hangingPunct="1">
      <a:buClr>
        <a:srgbClr val="666666"/>
      </a:buClr>
      <a:buSzPct val="80000"/>
      <a:buFont typeface="Wingdings"/>
      <a:buChar char="n"/>
      <a:defRPr lang="de-DE" sz="1700" kern="1200">
        <a:solidFill>
          <a:schemeClr val="tx1"/>
        </a:solidFill>
        <a:latin typeface="Arial"/>
        <a:ea typeface="+mn-ea"/>
        <a:cs typeface="+mn-cs"/>
      </a:defRPr>
    </a:lvl3pPr>
    <a:lvl4pPr marL="1633164" algn="l" defTabSz="1088776" rtl="0" eaLnBrk="1" latinLnBrk="0" hangingPunct="1">
      <a:buClr>
        <a:srgbClr val="666666"/>
      </a:buClr>
      <a:buSzPct val="80000"/>
      <a:buFont typeface="Arial"/>
      <a:buChar char=""/>
      <a:defRPr lang="de-DE" sz="1400" kern="1200">
        <a:solidFill>
          <a:schemeClr val="tx1"/>
        </a:solidFill>
        <a:latin typeface="Arial"/>
        <a:ea typeface="+mn-ea"/>
        <a:cs typeface="+mn-cs"/>
      </a:defRPr>
    </a:lvl4pPr>
    <a:lvl5pPr marL="2177552" algn="l" defTabSz="1088776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5pPr>
    <a:lvl6pPr marL="2721940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1" userDrawn="1">
          <p15:clr>
            <a:srgbClr val="A4A3A4"/>
          </p15:clr>
        </p15:guide>
        <p15:guide id="2" orient="horz" pos="3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27" autoAdjust="0"/>
  </p:normalViewPr>
  <p:slideViewPr>
    <p:cSldViewPr snapToGrid="0" showGuides="1">
      <p:cViewPr varScale="1">
        <p:scale>
          <a:sx n="95" d="100"/>
          <a:sy n="95" d="100"/>
        </p:scale>
        <p:origin x="163" y="72"/>
      </p:cViewPr>
      <p:guideLst>
        <p:guide pos="3841"/>
        <p:guide orient="horz" pos="3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4008" y="16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89.xml"/><Relationship Id="rId21" Type="http://schemas.openxmlformats.org/officeDocument/2006/relationships/customXml" Target="../customXml/item21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63" Type="http://schemas.openxmlformats.org/officeDocument/2006/relationships/slide" Target="slides/slide35.xml"/><Relationship Id="rId68" Type="http://schemas.openxmlformats.org/officeDocument/2006/relationships/slide" Target="slides/slide40.xml"/><Relationship Id="rId84" Type="http://schemas.openxmlformats.org/officeDocument/2006/relationships/slide" Target="slides/slide56.xml"/><Relationship Id="rId89" Type="http://schemas.openxmlformats.org/officeDocument/2006/relationships/slide" Target="slides/slide61.xml"/><Relationship Id="rId112" Type="http://schemas.openxmlformats.org/officeDocument/2006/relationships/slide" Target="slides/slide84.xml"/><Relationship Id="rId16" Type="http://schemas.openxmlformats.org/officeDocument/2006/relationships/customXml" Target="../customXml/item16.xml"/><Relationship Id="rId107" Type="http://schemas.openxmlformats.org/officeDocument/2006/relationships/slide" Target="slides/slide79.xml"/><Relationship Id="rId11" Type="http://schemas.openxmlformats.org/officeDocument/2006/relationships/customXml" Target="../customXml/item11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53" Type="http://schemas.openxmlformats.org/officeDocument/2006/relationships/slide" Target="slides/slide25.xml"/><Relationship Id="rId58" Type="http://schemas.openxmlformats.org/officeDocument/2006/relationships/slide" Target="slides/slide30.xml"/><Relationship Id="rId74" Type="http://schemas.openxmlformats.org/officeDocument/2006/relationships/slide" Target="slides/slide46.xml"/><Relationship Id="rId79" Type="http://schemas.openxmlformats.org/officeDocument/2006/relationships/slide" Target="slides/slide51.xml"/><Relationship Id="rId102" Type="http://schemas.openxmlformats.org/officeDocument/2006/relationships/slide" Target="slides/slide74.xml"/><Relationship Id="rId123" Type="http://schemas.openxmlformats.org/officeDocument/2006/relationships/theme" Target="theme/theme1.xml"/><Relationship Id="rId5" Type="http://schemas.openxmlformats.org/officeDocument/2006/relationships/customXml" Target="../customXml/item5.xml"/><Relationship Id="rId90" Type="http://schemas.openxmlformats.org/officeDocument/2006/relationships/slide" Target="slides/slide62.xml"/><Relationship Id="rId95" Type="http://schemas.openxmlformats.org/officeDocument/2006/relationships/slide" Target="slides/slide67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slide" Target="slides/slide15.xml"/><Relationship Id="rId48" Type="http://schemas.openxmlformats.org/officeDocument/2006/relationships/slide" Target="slides/slide20.xml"/><Relationship Id="rId64" Type="http://schemas.openxmlformats.org/officeDocument/2006/relationships/slide" Target="slides/slide36.xml"/><Relationship Id="rId69" Type="http://schemas.openxmlformats.org/officeDocument/2006/relationships/slide" Target="slides/slide41.xml"/><Relationship Id="rId113" Type="http://schemas.openxmlformats.org/officeDocument/2006/relationships/slide" Target="slides/slide85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52.xml"/><Relationship Id="rId85" Type="http://schemas.openxmlformats.org/officeDocument/2006/relationships/slide" Target="slides/slide5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59" Type="http://schemas.openxmlformats.org/officeDocument/2006/relationships/slide" Target="slides/slide31.xml"/><Relationship Id="rId103" Type="http://schemas.openxmlformats.org/officeDocument/2006/relationships/slide" Target="slides/slide75.xml"/><Relationship Id="rId108" Type="http://schemas.openxmlformats.org/officeDocument/2006/relationships/slide" Target="slides/slide80.xml"/><Relationship Id="rId124" Type="http://schemas.openxmlformats.org/officeDocument/2006/relationships/tableStyles" Target="tableStyles.xml"/><Relationship Id="rId54" Type="http://schemas.openxmlformats.org/officeDocument/2006/relationships/slide" Target="slides/slide26.xml"/><Relationship Id="rId70" Type="http://schemas.openxmlformats.org/officeDocument/2006/relationships/slide" Target="slides/slide42.xml"/><Relationship Id="rId75" Type="http://schemas.openxmlformats.org/officeDocument/2006/relationships/slide" Target="slides/slide47.xml"/><Relationship Id="rId91" Type="http://schemas.openxmlformats.org/officeDocument/2006/relationships/slide" Target="slides/slide63.xml"/><Relationship Id="rId96" Type="http://schemas.openxmlformats.org/officeDocument/2006/relationships/slide" Target="slides/slide6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slideMaster" Target="slideMasters/slideMaster1.xml"/><Relationship Id="rId49" Type="http://schemas.openxmlformats.org/officeDocument/2006/relationships/slide" Target="slides/slide21.xml"/><Relationship Id="rId114" Type="http://schemas.openxmlformats.org/officeDocument/2006/relationships/slide" Target="slides/slide86.xml"/><Relationship Id="rId119" Type="http://schemas.openxmlformats.org/officeDocument/2006/relationships/handoutMaster" Target="handoutMasters/handoutMaster1.xml"/><Relationship Id="rId44" Type="http://schemas.openxmlformats.org/officeDocument/2006/relationships/slide" Target="slides/slide16.xml"/><Relationship Id="rId60" Type="http://schemas.openxmlformats.org/officeDocument/2006/relationships/slide" Target="slides/slide32.xml"/><Relationship Id="rId65" Type="http://schemas.openxmlformats.org/officeDocument/2006/relationships/slide" Target="slides/slide37.xml"/><Relationship Id="rId81" Type="http://schemas.openxmlformats.org/officeDocument/2006/relationships/slide" Target="slides/slide53.xml"/><Relationship Id="rId86" Type="http://schemas.openxmlformats.org/officeDocument/2006/relationships/slide" Target="slides/slide58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1.xml"/><Relationship Id="rId109" Type="http://schemas.openxmlformats.org/officeDocument/2006/relationships/slide" Target="slides/slide81.xml"/><Relationship Id="rId34" Type="http://schemas.openxmlformats.org/officeDocument/2006/relationships/slide" Target="slides/slide6.xml"/><Relationship Id="rId50" Type="http://schemas.openxmlformats.org/officeDocument/2006/relationships/slide" Target="slides/slide22.xml"/><Relationship Id="rId55" Type="http://schemas.openxmlformats.org/officeDocument/2006/relationships/slide" Target="slides/slide27.xml"/><Relationship Id="rId76" Type="http://schemas.openxmlformats.org/officeDocument/2006/relationships/slide" Target="slides/slide48.xml"/><Relationship Id="rId97" Type="http://schemas.openxmlformats.org/officeDocument/2006/relationships/slide" Target="slides/slide69.xml"/><Relationship Id="rId104" Type="http://schemas.openxmlformats.org/officeDocument/2006/relationships/slide" Target="slides/slide76.xml"/><Relationship Id="rId120" Type="http://schemas.openxmlformats.org/officeDocument/2006/relationships/tags" Target="tags/tag1.xml"/><Relationship Id="rId7" Type="http://schemas.openxmlformats.org/officeDocument/2006/relationships/customXml" Target="../customXml/item7.xml"/><Relationship Id="rId71" Type="http://schemas.openxmlformats.org/officeDocument/2006/relationships/slide" Target="slides/slide43.xml"/><Relationship Id="rId92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1.xml"/><Relationship Id="rId24" Type="http://schemas.openxmlformats.org/officeDocument/2006/relationships/customXml" Target="../customXml/item24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66" Type="http://schemas.openxmlformats.org/officeDocument/2006/relationships/slide" Target="slides/slide38.xml"/><Relationship Id="rId87" Type="http://schemas.openxmlformats.org/officeDocument/2006/relationships/slide" Target="slides/slide59.xml"/><Relationship Id="rId110" Type="http://schemas.openxmlformats.org/officeDocument/2006/relationships/slide" Target="slides/slide82.xml"/><Relationship Id="rId115" Type="http://schemas.openxmlformats.org/officeDocument/2006/relationships/slide" Target="slides/slide87.xml"/><Relationship Id="rId61" Type="http://schemas.openxmlformats.org/officeDocument/2006/relationships/slide" Target="slides/slide33.xml"/><Relationship Id="rId82" Type="http://schemas.openxmlformats.org/officeDocument/2006/relationships/slide" Target="slides/slide54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56" Type="http://schemas.openxmlformats.org/officeDocument/2006/relationships/slide" Target="slides/slide28.xml"/><Relationship Id="rId77" Type="http://schemas.openxmlformats.org/officeDocument/2006/relationships/slide" Target="slides/slide49.xml"/><Relationship Id="rId100" Type="http://schemas.openxmlformats.org/officeDocument/2006/relationships/slide" Target="slides/slide72.xml"/><Relationship Id="rId105" Type="http://schemas.openxmlformats.org/officeDocument/2006/relationships/slide" Target="slides/slide77.xml"/><Relationship Id="rId8" Type="http://schemas.openxmlformats.org/officeDocument/2006/relationships/customXml" Target="../customXml/item8.xml"/><Relationship Id="rId51" Type="http://schemas.openxmlformats.org/officeDocument/2006/relationships/slide" Target="slides/slide23.xml"/><Relationship Id="rId72" Type="http://schemas.openxmlformats.org/officeDocument/2006/relationships/slide" Target="slides/slide44.xml"/><Relationship Id="rId93" Type="http://schemas.openxmlformats.org/officeDocument/2006/relationships/slide" Target="slides/slide65.xml"/><Relationship Id="rId98" Type="http://schemas.openxmlformats.org/officeDocument/2006/relationships/slide" Target="slides/slide70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slide" Target="slides/slide18.xml"/><Relationship Id="rId67" Type="http://schemas.openxmlformats.org/officeDocument/2006/relationships/slide" Target="slides/slide39.xml"/><Relationship Id="rId116" Type="http://schemas.openxmlformats.org/officeDocument/2006/relationships/slide" Target="slides/slide88.xml"/><Relationship Id="rId20" Type="http://schemas.openxmlformats.org/officeDocument/2006/relationships/customXml" Target="../customXml/item20.xml"/><Relationship Id="rId41" Type="http://schemas.openxmlformats.org/officeDocument/2006/relationships/slide" Target="slides/slide13.xml"/><Relationship Id="rId62" Type="http://schemas.openxmlformats.org/officeDocument/2006/relationships/slide" Target="slides/slide34.xml"/><Relationship Id="rId83" Type="http://schemas.openxmlformats.org/officeDocument/2006/relationships/slide" Target="slides/slide55.xml"/><Relationship Id="rId88" Type="http://schemas.openxmlformats.org/officeDocument/2006/relationships/slide" Target="slides/slide60.xml"/><Relationship Id="rId111" Type="http://schemas.openxmlformats.org/officeDocument/2006/relationships/slide" Target="slides/slide83.xml"/><Relationship Id="rId15" Type="http://schemas.openxmlformats.org/officeDocument/2006/relationships/customXml" Target="../customXml/item15.xml"/><Relationship Id="rId36" Type="http://schemas.openxmlformats.org/officeDocument/2006/relationships/slide" Target="slides/slide8.xml"/><Relationship Id="rId57" Type="http://schemas.openxmlformats.org/officeDocument/2006/relationships/slide" Target="slides/slide29.xml"/><Relationship Id="rId106" Type="http://schemas.openxmlformats.org/officeDocument/2006/relationships/slide" Target="slides/slide78.xml"/><Relationship Id="rId10" Type="http://schemas.openxmlformats.org/officeDocument/2006/relationships/customXml" Target="../customXml/item10.xml"/><Relationship Id="rId31" Type="http://schemas.openxmlformats.org/officeDocument/2006/relationships/slide" Target="slides/slide3.xml"/><Relationship Id="rId52" Type="http://schemas.openxmlformats.org/officeDocument/2006/relationships/slide" Target="slides/slide24.xml"/><Relationship Id="rId73" Type="http://schemas.openxmlformats.org/officeDocument/2006/relationships/slide" Target="slides/slide45.xml"/><Relationship Id="rId78" Type="http://schemas.openxmlformats.org/officeDocument/2006/relationships/slide" Target="slides/slide50.xml"/><Relationship Id="rId94" Type="http://schemas.openxmlformats.org/officeDocument/2006/relationships/slide" Target="slides/slide66.xml"/><Relationship Id="rId99" Type="http://schemas.openxmlformats.org/officeDocument/2006/relationships/slide" Target="slides/slide71.xml"/><Relationship Id="rId101" Type="http://schemas.openxmlformats.org/officeDocument/2006/relationships/slide" Target="slides/slide73.xml"/><Relationship Id="rId1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 smtClean="0">
                <a:latin typeface="Arial" panose="020B0604020202020204" pitchFamily="34" charset="0"/>
              </a:rPr>
              <a:pPr algn="ctr"/>
              <a:t>‹#›</a:t>
            </a:fld>
            <a:endParaRPr lang="de-DE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2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612775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49000" y="4120162"/>
            <a:ext cx="5760000" cy="4563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57512" y="8935722"/>
            <a:ext cx="942976" cy="2053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="0" i="0">
                <a:latin typeface="Arial" panose="020B0604020202020204" pitchFamily="34" charset="0"/>
              </a:defRPr>
            </a:lvl1pPr>
          </a:lstStyle>
          <a:p>
            <a:fld id="{7D8C2C35-2B8A-446E-BEC0-FD36716C29AC}" type="slidenum">
              <a:rPr lang="en-DE" smtClean="0"/>
              <a:pPr/>
              <a:t>‹#›</a:t>
            </a:fld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738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776" rtl="0" eaLnBrk="1" latinLnBrk="0" hangingPunct="1"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80000" indent="-180000" algn="l" defTabSz="1088776" rtl="0" eaLnBrk="1" latinLnBrk="0" hangingPunct="1">
      <a:buClr>
        <a:schemeClr val="accent1"/>
      </a:buClr>
      <a:buSzPct val="100000"/>
      <a:buFont typeface="Wingdings" pitchFamily="2" charset="2"/>
      <a:buChar char=""/>
      <a:defRPr sz="14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0000" indent="-180000" algn="l" defTabSz="1088776" rtl="0" eaLnBrk="1" latinLnBrk="0" hangingPunct="1">
      <a:buClr>
        <a:schemeClr val="accent2"/>
      </a:buClr>
      <a:buSzPct val="80000"/>
      <a:buFont typeface="Symbol" pitchFamily="18" charset="2"/>
      <a:buChar char="-"/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74815" indent="-158780" algn="l" defTabSz="1088776" rtl="0" eaLnBrk="1" latinLnBrk="0" hangingPunct="1">
      <a:buClr>
        <a:schemeClr val="accent2"/>
      </a:buClr>
      <a:buFont typeface="Arial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177552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940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28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16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104" algn="l" defTabSz="108877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5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cover with anvil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CEAC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F36DF1A0-33EF-D4BF-029F-2435A3EF8C01}"/>
              </a:ext>
            </a:extLst>
          </p:cNvPr>
          <p:cNvSpPr/>
          <p:nvPr/>
        </p:nvSpPr>
        <p:spPr>
          <a:xfrm>
            <a:off x="870433" y="989322"/>
            <a:ext cx="9187967" cy="4528975"/>
          </a:xfrm>
          <a:custGeom>
            <a:avLst/>
            <a:gdLst>
              <a:gd name="connsiteX0" fmla="*/ 0 w 9187967"/>
              <a:gd name="connsiteY0" fmla="*/ 0 h 4528975"/>
              <a:gd name="connsiteX1" fmla="*/ 0 w 9187967"/>
              <a:gd name="connsiteY1" fmla="*/ 4528975 h 4528975"/>
              <a:gd name="connsiteX2" fmla="*/ 4669297 w 9187967"/>
              <a:gd name="connsiteY2" fmla="*/ 4528975 h 4528975"/>
              <a:gd name="connsiteX3" fmla="*/ 9187967 w 9187967"/>
              <a:gd name="connsiteY3" fmla="*/ 0 h 4528975"/>
              <a:gd name="connsiteX4" fmla="*/ 0 w 9187967"/>
              <a:gd name="connsiteY4" fmla="*/ 0 h 45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7967" h="4528975">
                <a:moveTo>
                  <a:pt x="0" y="0"/>
                </a:moveTo>
                <a:lnTo>
                  <a:pt x="0" y="4528975"/>
                </a:lnTo>
                <a:lnTo>
                  <a:pt x="4669297" y="4528975"/>
                </a:lnTo>
                <a:lnTo>
                  <a:pt x="9187967" y="0"/>
                </a:lnTo>
                <a:lnTo>
                  <a:pt x="0" y="0"/>
                </a:lnTo>
                <a:close/>
              </a:path>
            </a:pathLst>
          </a:custGeom>
          <a:solidFill>
            <a:srgbClr val="63EDD4"/>
          </a:solidFill>
          <a:ln w="12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5515F5CA-E76C-CC3B-68A7-37E88873A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900788501" name="LogoBlack-Dynamic" descr="{&quot;templafy&quot;:{&quot;id&quot;:&quot;c1eb01f2-9e1f-430d-b8b5-2c5ca45c20b6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790acb4e-ca71-45a1-a6aa-15bb3a352e16&quot;}}">
            <a:extLst>
              <a:ext uri="{FF2B5EF4-FFF2-40B4-BE49-F238E27FC236}">
                <a16:creationId xmlns:a16="http://schemas.microsoft.com/office/drawing/2014/main" id="{BBFBBDC3-D031-6041-465D-9F7147F423CF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91022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th cover 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3FFCA81-9D1B-7BE9-9F97-BEDB3E67519A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60E7D-5DEB-5F1B-5AAF-4C41BD1A77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700" y="0"/>
            <a:ext cx="6086475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pic>
        <p:nvPicPr>
          <p:cNvPr id="28936725" name="Acquired Company Logo Placeholder" descr="{&quot;templafy&quot;:{&quot;id&quot;:&quot;e24a6e43-600a-4c6b-89de-bcf3787a4fa8&quot;}}" hidden="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575" y="2141327"/>
            <a:ext cx="4125924" cy="26601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608403681" name="LogoBlue-Dynamic" descr="{&quot;templafy&quot;:{&quot;id&quot;:&quot;4730df89-118a-4dac-850a-22582fba25ef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3b3005ec-996c-4d76-a358-795127b0f977&quot;}}">
            <a:extLst>
              <a:ext uri="{FF2B5EF4-FFF2-40B4-BE49-F238E27FC236}">
                <a16:creationId xmlns:a16="http://schemas.microsoft.com/office/drawing/2014/main" id="{4A078429-99DD-7555-B0F4-FEF46FD297B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043655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9DE307C8-D1C3-00E2-C5B0-2A7EBB981384}"/>
              </a:ext>
            </a:extLst>
          </p:cNvPr>
          <p:cNvSpPr/>
          <p:nvPr/>
        </p:nvSpPr>
        <p:spPr>
          <a:xfrm>
            <a:off x="0" y="0"/>
            <a:ext cx="12195175" cy="6861495"/>
          </a:xfrm>
          <a:custGeom>
            <a:avLst/>
            <a:gdLst>
              <a:gd name="connsiteX0" fmla="*/ 0 w 12195175"/>
              <a:gd name="connsiteY0" fmla="*/ 0 h 6861495"/>
              <a:gd name="connsiteX1" fmla="*/ 12195175 w 12195175"/>
              <a:gd name="connsiteY1" fmla="*/ 0 h 6861495"/>
              <a:gd name="connsiteX2" fmla="*/ 12195175 w 12195175"/>
              <a:gd name="connsiteY2" fmla="*/ 6861496 h 6861495"/>
              <a:gd name="connsiteX3" fmla="*/ 0 w 12195175"/>
              <a:gd name="connsiteY3" fmla="*/ 6861496 h 686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61495">
                <a:moveTo>
                  <a:pt x="0" y="0"/>
                </a:moveTo>
                <a:lnTo>
                  <a:pt x="12195175" y="0"/>
                </a:lnTo>
                <a:lnTo>
                  <a:pt x="12195175" y="6861496"/>
                </a:lnTo>
                <a:lnTo>
                  <a:pt x="0" y="6861496"/>
                </a:lnTo>
                <a:close/>
              </a:path>
            </a:pathLst>
          </a:custGeom>
          <a:solidFill>
            <a:srgbClr val="0057D2"/>
          </a:solidFill>
          <a:ln w="1016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Anvil" descr="preencoded.png">
            <a:extLst>
              <a:ext uri="{FF2B5EF4-FFF2-40B4-BE49-F238E27FC236}">
                <a16:creationId xmlns:a16="http://schemas.microsoft.com/office/drawing/2014/main" id="{6C575B3E-49FD-8450-F2CB-84C6E7A1153D}"/>
              </a:ext>
            </a:extLst>
          </p:cNvPr>
          <p:cNvSpPr/>
          <p:nvPr/>
        </p:nvSpPr>
        <p:spPr>
          <a:xfrm>
            <a:off x="752355" y="1156532"/>
            <a:ext cx="5613722" cy="2756252"/>
          </a:xfrm>
          <a:custGeom>
            <a:avLst/>
            <a:gdLst>
              <a:gd name="connsiteX0" fmla="*/ 0 w 5613722"/>
              <a:gd name="connsiteY0" fmla="*/ 0 h 2756252"/>
              <a:gd name="connsiteX1" fmla="*/ 0 w 5613722"/>
              <a:gd name="connsiteY1" fmla="*/ 2756252 h 2756252"/>
              <a:gd name="connsiteX2" fmla="*/ 2852875 w 5613722"/>
              <a:gd name="connsiteY2" fmla="*/ 2756252 h 2756252"/>
              <a:gd name="connsiteX3" fmla="*/ 5613722 w 5613722"/>
              <a:gd name="connsiteY3" fmla="*/ 0 h 2756252"/>
              <a:gd name="connsiteX4" fmla="*/ 0 w 5613722"/>
              <a:gd name="connsiteY4" fmla="*/ 0 h 275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13722" h="2756252">
                <a:moveTo>
                  <a:pt x="0" y="0"/>
                </a:moveTo>
                <a:lnTo>
                  <a:pt x="0" y="2756252"/>
                </a:lnTo>
                <a:lnTo>
                  <a:pt x="2852875" y="2756252"/>
                </a:lnTo>
                <a:lnTo>
                  <a:pt x="56137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B90FF"/>
          </a:solidFill>
          <a:ln w="927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F6D8674-EA25-0C87-7F7A-4B6FFA7F1F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6062" y="0"/>
            <a:ext cx="4359114" cy="6858000"/>
          </a:xfr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A222ABC1-A03E-5EDE-02E2-6F3794850C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401" y="2206502"/>
            <a:ext cx="5529704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43685208" name="LogoWhite-Dynamic" descr="{&quot;templafy&quot;:{&quot;id&quot;:&quot;c91d4f96-eb02-4c57-a0e1-338790f88ede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5" name="Classification-Dynamic" descr="{&quot;templafy&quot;:{&quot;id&quot;:&quot;54a69f23-ff76-4f65-96bb-a6bf00e9647f&quot;}}">
            <a:extLst>
              <a:ext uri="{FF2B5EF4-FFF2-40B4-BE49-F238E27FC236}">
                <a16:creationId xmlns:a16="http://schemas.microsoft.com/office/drawing/2014/main" id="{7A6CB977-D711-D436-9DC2-AAFCC56F9CAA}"/>
              </a:ext>
            </a:extLst>
          </p:cNvPr>
          <p:cNvSpPr txBox="1"/>
          <p:nvPr userDrawn="1"/>
        </p:nvSpPr>
        <p:spPr>
          <a:xfrm>
            <a:off x="440401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7974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genda items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1580844"/>
            <a:ext cx="11185200" cy="4764394"/>
          </a:xfrm>
        </p:spPr>
        <p:txBody>
          <a:bodyPr>
            <a:normAutofit/>
          </a:bodyPr>
          <a:lstStyle>
            <a:lvl1pPr marL="0" marR="0" indent="0" algn="l" defTabSz="1088558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2000" b="0"/>
            </a:lvl1pPr>
            <a:lvl2pPr marL="179964" marR="0" indent="-179964" algn="l" defTabSz="108855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/>
            </a:lvl2pPr>
            <a:lvl3pPr marL="359928" marR="0" indent="-179352" algn="l" defTabSz="1088558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–"/>
              <a:tabLst/>
              <a:defRPr sz="1800" baseline="0"/>
            </a:lvl3pPr>
            <a:lvl4pPr marL="539892" marR="0" indent="-179964" algn="l" defTabSz="1088558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Courier New" pitchFamily="49" charset="0"/>
              <a:buChar char="o"/>
              <a:tabLst/>
              <a:defRPr sz="16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</p:txBody>
      </p:sp>
      <p:sp>
        <p:nvSpPr>
          <p:cNvPr id="3" name="Agenda 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5936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6" userDrawn="1">
          <p15:clr>
            <a:srgbClr val="FBAE40"/>
          </p15:clr>
        </p15:guide>
        <p15:guide id="5" orient="horz" pos="551" userDrawn="1">
          <p15:clr>
            <a:srgbClr val="FBAE40"/>
          </p15:clr>
        </p15:guide>
        <p15:guide id="6" orient="horz" pos="399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3090446"/>
            <a:ext cx="11185200" cy="677108"/>
          </a:xfrm>
        </p:spPr>
        <p:txBody>
          <a:bodyPr anchor="ctr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95278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6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vider image placeholder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1" y="3427200"/>
            <a:ext cx="12195175" cy="3430800"/>
          </a:xfrm>
          <a:noFill/>
        </p:spPr>
        <p:txBody>
          <a:bodyPr tIns="32400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Placeholder for image and illustration</a:t>
            </a:r>
          </a:p>
        </p:txBody>
      </p:sp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9852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vider text"/>
          <p:cNvSpPr>
            <a:spLocks noGrp="1"/>
          </p:cNvSpPr>
          <p:nvPr>
            <p:ph type="ctrTitle" hasCustomPrompt="1"/>
          </p:nvPr>
        </p:nvSpPr>
        <p:spPr bwMode="black">
          <a:xfrm>
            <a:off x="504000" y="1375046"/>
            <a:ext cx="11185200" cy="677108"/>
          </a:xfrm>
        </p:spPr>
        <p:txBody>
          <a:bodyPr anchor="t" anchorCtr="0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5330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64" userDrawn="1">
          <p15:clr>
            <a:srgbClr val="FBAE40"/>
          </p15:clr>
        </p15:guide>
        <p15:guide id="3" pos="303" userDrawn="1">
          <p15:clr>
            <a:srgbClr val="FBAE40"/>
          </p15:clr>
        </p15:guide>
        <p15:guide id="4" orient="horz" pos="865" userDrawn="1">
          <p15:clr>
            <a:srgbClr val="FBAE40"/>
          </p15:clr>
        </p15:guide>
        <p15:guide id="5" orient="horz" pos="129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72 Brand Medium" panose="020B0504030603020204" pitchFamily="34" charset="0"/>
              </a:defRPr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7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551" userDrawn="1">
          <p15:clr>
            <a:srgbClr val="FBAE40"/>
          </p15:clr>
        </p15:guide>
        <p15:guide id="5" orient="horz" pos="399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1650" y="1557338"/>
            <a:ext cx="11186477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32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6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orient="horz" pos="318" userDrawn="1">
          <p15:clr>
            <a:srgbClr val="FBAE40"/>
          </p15:clr>
        </p15:guide>
        <p15:guide id="5" orient="horz" pos="552" userDrawn="1">
          <p15:clr>
            <a:srgbClr val="FBAE40"/>
          </p15:clr>
        </p15:guide>
        <p15:guide id="6" orient="horz" pos="981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- column 2"/>
          <p:cNvSpPr>
            <a:spLocks noGrp="1"/>
          </p:cNvSpPr>
          <p:nvPr>
            <p:ph type="body" sz="quarter" idx="11" hasCustomPrompt="1"/>
          </p:nvPr>
        </p:nvSpPr>
        <p:spPr>
          <a:xfrm>
            <a:off x="6362477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81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  <p15:guide id="3" pos="7364" userDrawn="1">
          <p15:clr>
            <a:srgbClr val="FBAE40"/>
          </p15:clr>
        </p15:guide>
        <p15:guide id="4" pos="3674" userDrawn="1">
          <p15:clr>
            <a:srgbClr val="FBAE40"/>
          </p15:clr>
        </p15:guide>
        <p15:guide id="5" pos="4007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98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blue 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369E6551-269A-D225-4CF8-EC6D532E490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441288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3D104-EF7E-A0AB-2243-882D65E686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75363" y="0"/>
            <a:ext cx="6119812" cy="6858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  <p:pic>
        <p:nvPicPr>
          <p:cNvPr id="1533652702" name="LogoBlue-Dynamic" descr="{&quot;templafy&quot;:{&quot;id&quot;:&quot;6c7bdae5-f4a4-41ef-bce1-a9de047427a3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6" name="Classification-Dynamic" descr="{&quot;templafy&quot;:{&quot;id&quot;:&quot;31826e07-6bd8-46cf-99a6-aba87324adbb&quot;}}">
            <a:extLst>
              <a:ext uri="{FF2B5EF4-FFF2-40B4-BE49-F238E27FC236}">
                <a16:creationId xmlns:a16="http://schemas.microsoft.com/office/drawing/2014/main" id="{870EB466-B92B-9D4D-974E-A49C0F424152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9824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704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- column 3"/>
          <p:cNvSpPr>
            <a:spLocks noGrp="1"/>
          </p:cNvSpPr>
          <p:nvPr>
            <p:ph type="body" sz="quarter" idx="13" hasCustomPrompt="1"/>
          </p:nvPr>
        </p:nvSpPr>
        <p:spPr>
          <a:xfrm>
            <a:off x="8126477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- column 2"/>
          <p:cNvSpPr>
            <a:spLocks noGrp="1"/>
          </p:cNvSpPr>
          <p:nvPr>
            <p:ph type="body" sz="quarter" idx="12" hasCustomPrompt="1"/>
          </p:nvPr>
        </p:nvSpPr>
        <p:spPr>
          <a:xfrm>
            <a:off x="4315238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- column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3564000" cy="4787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41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563" userDrawn="1">
          <p15:clr>
            <a:srgbClr val="FBAE40"/>
          </p15:clr>
        </p15:guide>
        <p15:guide id="4" pos="2717" userDrawn="1">
          <p15:clr>
            <a:srgbClr val="FBAE40"/>
          </p15:clr>
        </p15:guide>
        <p15:guide id="5" pos="4964" userDrawn="1">
          <p15:clr>
            <a:srgbClr val="FBAE40"/>
          </p15:clr>
        </p15:guide>
        <p15:guide id="6" pos="5119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399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62477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362477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770000"/>
            <a:ext cx="5328000" cy="157523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5328000" cy="279259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1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750" userDrawn="1">
          <p15:clr>
            <a:srgbClr val="FBAE40"/>
          </p15:clr>
        </p15:guide>
        <p15:guide id="6" orient="horz" pos="3004" userDrawn="1">
          <p15:clr>
            <a:srgbClr val="FBAE40"/>
          </p15:clr>
        </p15:guide>
        <p15:guide id="7" orient="horz" pos="3997" userDrawn="1">
          <p15:clr>
            <a:srgbClr val="FBAE40"/>
          </p15:clr>
        </p15:guide>
        <p15:guide id="8" pos="3682" userDrawn="1">
          <p15:clr>
            <a:srgbClr val="FBAE40"/>
          </p15:clr>
        </p15:guide>
        <p15:guide id="9" pos="4000" userDrawn="1">
          <p15:clr>
            <a:srgbClr val="FBAE40"/>
          </p15:clr>
        </p15:guide>
        <p15:guide id="10" pos="736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299277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8299277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01639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401639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4354921"/>
            <a:ext cx="3391200" cy="1981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8"/>
            <a:ext cx="3391200" cy="2294662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6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pos="2455" userDrawn="1">
          <p15:clr>
            <a:srgbClr val="FBAE40"/>
          </p15:clr>
        </p15:guide>
        <p15:guide id="4" pos="2773" userDrawn="1">
          <p15:clr>
            <a:srgbClr val="FBAE40"/>
          </p15:clr>
        </p15:guide>
        <p15:guide id="5" pos="4910" userDrawn="1">
          <p15:clr>
            <a:srgbClr val="FBAE40"/>
          </p15:clr>
        </p15:guide>
        <p15:guide id="6" pos="5227" userDrawn="1">
          <p15:clr>
            <a:srgbClr val="FBAE40"/>
          </p15:clr>
        </p15:guide>
        <p15:guide id="7" pos="7364" userDrawn="1">
          <p15:clr>
            <a:srgbClr val="FBAE40"/>
          </p15:clr>
        </p15:guide>
        <p15:guide id="8" orient="horz" pos="551" userDrawn="1">
          <p15:clr>
            <a:srgbClr val="FBAE40"/>
          </p15:clr>
        </p15:guide>
        <p15:guide id="9" orient="horz" pos="981" userDrawn="1">
          <p15:clr>
            <a:srgbClr val="FBAE40"/>
          </p15:clr>
        </p15:guide>
        <p15:guide id="10" orient="horz" pos="2428" userDrawn="1">
          <p15:clr>
            <a:srgbClr val="FBAE40"/>
          </p15:clr>
        </p15:guide>
        <p15:guide id="11" orient="horz" pos="2743" userDrawn="1">
          <p15:clr>
            <a:srgbClr val="FBAE40"/>
          </p15:clr>
        </p15:guide>
        <p15:guide id="12" orient="horz" pos="399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- column 2"/>
          <p:cNvSpPr>
            <a:spLocks noGrp="1"/>
          </p:cNvSpPr>
          <p:nvPr>
            <p:ph type="body" sz="quarter" idx="13" hasCustomPrompt="1"/>
          </p:nvPr>
        </p:nvSpPr>
        <p:spPr>
          <a:xfrm>
            <a:off x="9274877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9274877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13" name="Text placeholder - column 2"/>
          <p:cNvSpPr>
            <a:spLocks noGrp="1"/>
          </p:cNvSpPr>
          <p:nvPr>
            <p:ph type="body" sz="quarter" idx="17" hasCustomPrompt="1"/>
          </p:nvPr>
        </p:nvSpPr>
        <p:spPr>
          <a:xfrm>
            <a:off x="6351252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51252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9" name="Text placeholder - column 2"/>
          <p:cNvSpPr>
            <a:spLocks noGrp="1"/>
          </p:cNvSpPr>
          <p:nvPr>
            <p:ph type="body" sz="quarter" idx="15" hasCustomPrompt="1"/>
          </p:nvPr>
        </p:nvSpPr>
        <p:spPr>
          <a:xfrm>
            <a:off x="3427626" y="3878221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3427626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3" name="Text placeholder - column 2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3878220"/>
            <a:ext cx="2415600" cy="245778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04000" y="1557337"/>
            <a:ext cx="2415600" cy="1871663"/>
          </a:xfrm>
          <a:noFill/>
        </p:spPr>
        <p:txBody>
          <a:bodyPr vert="horz" lIns="0" tIns="180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 or pictogram</a:t>
            </a:r>
            <a:endParaRPr lang="de-DE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9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  <p15:guide id="7" orient="horz" pos="3990" userDrawn="1">
          <p15:clr>
            <a:srgbClr val="FBAE40"/>
          </p15:clr>
        </p15:guide>
        <p15:guide id="8" pos="1840" userDrawn="1">
          <p15:clr>
            <a:srgbClr val="FBAE40"/>
          </p15:clr>
        </p15:guide>
        <p15:guide id="9" pos="2159" userDrawn="1">
          <p15:clr>
            <a:srgbClr val="FBAE40"/>
          </p15:clr>
        </p15:guide>
        <p15:guide id="10" pos="3683" userDrawn="1">
          <p15:clr>
            <a:srgbClr val="FBAE40"/>
          </p15:clr>
        </p15:guide>
        <p15:guide id="11" pos="4000" userDrawn="1">
          <p15:clr>
            <a:srgbClr val="FBAE40"/>
          </p15:clr>
        </p15:guide>
        <p15:guide id="12" pos="5525" userDrawn="1">
          <p15:clr>
            <a:srgbClr val="FBAE40"/>
          </p15:clr>
        </p15:guide>
        <p15:guide id="13" pos="5842" userDrawn="1">
          <p15:clr>
            <a:srgbClr val="FBAE40"/>
          </p15:clr>
        </p15:guide>
        <p15:guide id="14" pos="736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ote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800000"/>
            <a:ext cx="11185200" cy="3285032"/>
          </a:xfrm>
        </p:spPr>
        <p:txBody>
          <a:bodyPr/>
          <a:lstStyle>
            <a:lvl1pPr marL="395921" indent="-395921">
              <a:lnSpc>
                <a:spcPct val="90000"/>
              </a:lnSpc>
              <a:spcBef>
                <a:spcPts val="600"/>
              </a:spcBef>
              <a:defRPr sz="5999" b="0" i="0">
                <a:latin typeface="72 Brand Medium" panose="020B0504030603020204" pitchFamily="34" charset="0"/>
              </a:defRPr>
            </a:lvl1pPr>
            <a:lvl2pPr marL="395921" indent="0">
              <a:buNone/>
              <a:defRPr sz="1600"/>
            </a:lvl2pPr>
          </a:lstStyle>
          <a:p>
            <a:pPr lvl="0"/>
            <a:r>
              <a:rPr lang="en-US" noProof="0" dirty="0"/>
              <a:t>“Quote goes here </a:t>
            </a:r>
            <a:br>
              <a:rPr lang="en-US" noProof="0" dirty="0"/>
            </a:br>
            <a:r>
              <a:rPr lang="en-US" noProof="0" dirty="0"/>
              <a:t>and here.”</a:t>
            </a:r>
          </a:p>
          <a:p>
            <a:pPr lvl="1"/>
            <a:r>
              <a:rPr lang="en-US" noProof="0" dirty="0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93278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4" orient="horz" pos="1133" userDrawn="1">
          <p15:clr>
            <a:srgbClr val="FBAE40"/>
          </p15:clr>
        </p15:guide>
        <p15:guide id="5" orient="horz" pos="3204" userDrawn="1">
          <p15:clr>
            <a:srgbClr val="FBAE40"/>
          </p15:clr>
        </p15:guide>
        <p15:guide id="6" pos="736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/3 right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8127175" y="0"/>
            <a:ext cx="4068000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503999" y="1557338"/>
            <a:ext cx="7092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7092000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2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991" userDrawn="1">
          <p15:clr>
            <a:srgbClr val="FBAE40"/>
          </p15:clr>
        </p15:guide>
        <p15:guide id="3" pos="4786" userDrawn="1">
          <p15:clr>
            <a:srgbClr val="FBAE40"/>
          </p15:clr>
        </p15:guide>
        <p15:guide id="4" pos="5111" userDrawn="1">
          <p15:clr>
            <a:srgbClr val="FBAE40"/>
          </p15:clr>
        </p15:guide>
        <p15:guide id="5" orient="horz" pos="317" userDrawn="1">
          <p15:clr>
            <a:srgbClr val="FBAE40"/>
          </p15:clr>
        </p15:guide>
        <p15:guide id="6" orient="horz" pos="551" userDrawn="1">
          <p15:clr>
            <a:srgbClr val="FBAE40"/>
          </p15:clr>
        </p15:guide>
        <p15:guide id="7" orient="horz" pos="98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1" y="0"/>
            <a:ext cx="12195175" cy="6858000"/>
          </a:xfrm>
          <a:noFill/>
        </p:spPr>
        <p:txBody>
          <a:bodyPr vert="horz" lIns="0" tIns="2448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image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791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62477" y="1557338"/>
            <a:ext cx="5328000" cy="4778662"/>
          </a:xfrm>
          <a:noFill/>
        </p:spPr>
        <p:txBody>
          <a:bodyPr vert="horz" lIns="0" tIns="1512000" rIns="0" bIns="0" rtlCol="0" anchor="t" anchorCtr="0">
            <a:noAutofit/>
          </a:bodyPr>
          <a:lstStyle>
            <a:lvl1pPr marL="0" indent="0" algn="ctr" defTabSz="1088558" rtl="0" eaLnBrk="1" latinLnBrk="0" hangingPunct="1">
              <a:spcBef>
                <a:spcPts val="1929"/>
              </a:spcBef>
              <a:buClr>
                <a:schemeClr val="accent1"/>
              </a:buClr>
              <a:buSzPct val="80000"/>
              <a:buFontTx/>
              <a:buNone/>
              <a:defRPr lang="de-DE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screenshot</a:t>
            </a:r>
            <a:endParaRPr lang="de-DE" dirty="0"/>
          </a:p>
        </p:txBody>
      </p:sp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4000" y="1557338"/>
            <a:ext cx="5328000" cy="477866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4001" y="504000"/>
            <a:ext cx="11186476" cy="369332"/>
          </a:xfrm>
        </p:spPr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981" userDrawn="1">
          <p15:clr>
            <a:srgbClr val="FBAE40"/>
          </p15:clr>
        </p15:guide>
        <p15:guide id="3" pos="367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7364" userDrawn="1">
          <p15:clr>
            <a:srgbClr val="FBAE40"/>
          </p15:clr>
        </p15:guide>
        <p15:guide id="6" orient="horz" pos="317" userDrawn="1">
          <p15:clr>
            <a:srgbClr val="FBAE40"/>
          </p15:clr>
        </p15:guide>
        <p15:guide id="7" orient="horz" pos="551" userDrawn="1">
          <p15:clr>
            <a:srgbClr val="FBAE40"/>
          </p15:clr>
        </p15:guide>
        <p15:guide id="8" orient="horz" pos="399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"/>
          <p:cNvSpPr>
            <a:spLocks noGrp="1"/>
          </p:cNvSpPr>
          <p:nvPr>
            <p:ph idx="1" hasCustomPrompt="1"/>
          </p:nvPr>
        </p:nvSpPr>
        <p:spPr bwMode="gray">
          <a:xfrm>
            <a:off x="504000" y="1557338"/>
            <a:ext cx="11185200" cy="4778662"/>
          </a:xfrm>
          <a:noFill/>
        </p:spPr>
        <p:txBody>
          <a:bodyPr tIns="1368000"/>
          <a:lstStyle>
            <a:lvl1pPr algn="ctr">
              <a:defRPr sz="1400" b="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98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7" userDrawn="1">
          <p15:clr>
            <a:srgbClr val="FBAE40"/>
          </p15:clr>
        </p15:guide>
        <p15:guide id="2" orient="horz" pos="317" userDrawn="1">
          <p15:clr>
            <a:srgbClr val="FBAE40"/>
          </p15:clr>
        </p15:guide>
        <p15:guide id="3" orient="horz" pos="551" userDrawn="1">
          <p15:clr>
            <a:srgbClr val="FBAE40"/>
          </p15:clr>
        </p15:guide>
        <p15:guide id="4" orient="horz" pos="981" userDrawn="1">
          <p15:clr>
            <a:srgbClr val="FBAE40"/>
          </p15:clr>
        </p15:guide>
        <p15:guide id="5" orient="horz" pos="3991" userDrawn="1">
          <p15:clr>
            <a:srgbClr val="FBAE40"/>
          </p15:clr>
        </p15:guide>
        <p15:guide id="6" pos="736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4218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nk cover with anvil">
    <p:bg>
      <p:bgPr>
        <a:solidFill>
          <a:srgbClr val="2800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37E79459-E5C5-5E87-E38B-80855D38E462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rgbClr val="28004A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46E736-979F-0D4B-6D59-D0EA5D367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111" y="1216759"/>
            <a:ext cx="8887864" cy="4424483"/>
          </a:xfrm>
          <a:prstGeom prst="rect">
            <a:avLst/>
          </a:prstGeom>
        </p:spPr>
      </p:pic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1090080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787688874" name="LogoWhite-Dynamic" descr="{&quot;templafy&quot;:{&quot;id&quot;:&quot;2de5be2a-d3c3-4ddf-bfce-d8d47df28dbb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7" name="Classification-Dynamic" descr="{&quot;templafy&quot;:{&quot;id&quot;:&quot;ae7c7b96-b70f-4e7a-b733-583422dd9c67&quot;}}">
            <a:extLst>
              <a:ext uri="{FF2B5EF4-FFF2-40B4-BE49-F238E27FC236}">
                <a16:creationId xmlns:a16="http://schemas.microsoft.com/office/drawing/2014/main" id="{1D05DC80-84C9-9ECA-3B84-3577D8D8165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66725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34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, Contact and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33C5639-DDA2-864A-9DC3-7FC80AC852D5}"/>
              </a:ext>
            </a:extLst>
          </p:cNvPr>
          <p:cNvSpPr txBox="1"/>
          <p:nvPr userDrawn="1"/>
        </p:nvSpPr>
        <p:spPr>
          <a:xfrm>
            <a:off x="503238" y="2905125"/>
            <a:ext cx="18370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1088776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FontTx/>
              <a:buNone/>
              <a:tabLst/>
              <a:defRPr/>
            </a:pPr>
            <a:r>
              <a:rPr lang="en-US" sz="1600" b="0" i="0" dirty="0">
                <a:latin typeface="+mn-lt"/>
              </a:rPr>
              <a:t>Contact information:</a:t>
            </a:r>
          </a:p>
        </p:txBody>
      </p:sp>
      <p:sp>
        <p:nvSpPr>
          <p:cNvPr id="9" name="Copyright - Dynamic" descr="{&quot;templafy&quot;:{&quot;id&quot;:&quot;eb9adf6b-a999-43b4-87a5-c81e58f16e94&quot;}}">
            <a:extLst>
              <a:ext uri="{FF2B5EF4-FFF2-40B4-BE49-F238E27FC236}">
                <a16:creationId xmlns:a16="http://schemas.microsoft.com/office/drawing/2014/main" id="{EDAF1AF5-D568-20CC-6052-F655D86F5486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+mn-lt"/>
              </a:rPr>
              <a:t>© 2023 SAP SE or an SAP affiliate company. All rights reserved. See Legal Notice on www.sap.com/legal-notice for use terms, disclaimers, disclosures, or restrictions related to this material.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92DE12-4084-77D2-FD2A-8E63F6FBE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238" y="1520825"/>
            <a:ext cx="5413477" cy="846386"/>
          </a:xfrm>
        </p:spPr>
        <p:txBody>
          <a:bodyPr/>
          <a:lstStyle>
            <a:lvl1pPr>
              <a:defRPr sz="5500" b="0" i="0">
                <a:latin typeface="72 Brand Medium" panose="020B0504030603020204" pitchFamily="34" charset="0"/>
              </a:defRPr>
            </a:lvl1pPr>
          </a:lstStyle>
          <a:p>
            <a:r>
              <a:rPr lang="en-GB" dirty="0"/>
              <a:t>Thank you.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3274F-1EBD-A73A-AC54-963A234E9E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3291" y="5990000"/>
            <a:ext cx="727059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903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7364" userDrawn="1">
          <p15:clr>
            <a:srgbClr val="FBAE40"/>
          </p15:clr>
        </p15:guide>
        <p15:guide id="2" orient="horz" pos="958" userDrawn="1">
          <p15:clr>
            <a:srgbClr val="FBAE40"/>
          </p15:clr>
        </p15:guide>
        <p15:guide id="4" orient="horz" pos="1830" userDrawn="1">
          <p15:clr>
            <a:srgbClr val="FBAE40"/>
          </p15:clr>
        </p15:guide>
        <p15:guide id="5" orient="horz" pos="4000" userDrawn="1">
          <p15:clr>
            <a:srgbClr val="FBAE40"/>
          </p15:clr>
        </p15:guide>
        <p15:guide id="6" pos="317" userDrawn="1">
          <p15:clr>
            <a:srgbClr val="FBAE40"/>
          </p15:clr>
        </p15:guide>
        <p15:guide id="8" pos="3841" userDrawn="1">
          <p15:clr>
            <a:srgbClr val="FBAE40"/>
          </p15:clr>
        </p15:guide>
        <p15:guide id="9" orient="horz" pos="31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go cover with anvil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F9D113E-DB39-0CF2-578D-9B5D35C92F55}"/>
              </a:ext>
            </a:extLst>
          </p:cNvPr>
          <p:cNvSpPr/>
          <p:nvPr userDrawn="1"/>
        </p:nvSpPr>
        <p:spPr bwMode="gray">
          <a:xfrm>
            <a:off x="7102258" y="0"/>
            <a:ext cx="5092917" cy="6858000"/>
          </a:xfrm>
          <a:prstGeom prst="rect">
            <a:avLst/>
          </a:prstGeom>
          <a:solidFill>
            <a:srgbClr val="FFC932"/>
          </a:solidFill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CF98F2-AE93-6F6D-B5F5-C2F74E078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7600" y="250521"/>
            <a:ext cx="4538091" cy="63280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D06AF2-2141-CEFD-4797-A6E50CC267FE}"/>
              </a:ext>
            </a:extLst>
          </p:cNvPr>
          <p:cNvSpPr/>
          <p:nvPr userDrawn="1"/>
        </p:nvSpPr>
        <p:spPr bwMode="gray">
          <a:xfrm>
            <a:off x="1" y="0"/>
            <a:ext cx="7226300" cy="6858000"/>
          </a:xfrm>
          <a:prstGeom prst="rect">
            <a:avLst/>
          </a:prstGeom>
          <a:solidFill>
            <a:schemeClr val="accent1"/>
          </a:solidFill>
          <a:ln w="1342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itle"/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633305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32919900" name="LogoWhite-Dynamic" descr="{&quot;templafy&quot;:{&quot;id&quot;:&quot;2fc7f057-0369-4ed6-8a09-948d28d95ffb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8" name="Classification-Dynamic" descr="{&quot;templafy&quot;:{&quot;id&quot;:&quot;9c26c798-5a7f-4e71-a771-0737e45e4efe&quot;}}">
            <a:extLst>
              <a:ext uri="{FF2B5EF4-FFF2-40B4-BE49-F238E27FC236}">
                <a16:creationId xmlns:a16="http://schemas.microsoft.com/office/drawing/2014/main" id="{F1333C1B-AD40-D53A-5A1E-EFB8C6390D4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77845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 userDrawn="1">
          <p15:clr>
            <a:srgbClr val="FBAE40"/>
          </p15:clr>
        </p15:guide>
        <p15:guide id="2" orient="horz" pos="1704" userDrawn="1">
          <p15:clr>
            <a:srgbClr val="FBAE40"/>
          </p15:clr>
        </p15:guide>
        <p15:guide id="3" orient="horz" pos="2688" userDrawn="1">
          <p15:clr>
            <a:srgbClr val="FBAE40"/>
          </p15:clr>
        </p15:guide>
        <p15:guide id="4" orient="horz" pos="2341" userDrawn="1">
          <p15:clr>
            <a:srgbClr val="FBAE40"/>
          </p15:clr>
        </p15:guide>
        <p15:guide id="5" orient="horz" pos="2960" userDrawn="1">
          <p15:clr>
            <a:srgbClr val="FBAE40"/>
          </p15:clr>
        </p15:guide>
        <p15:guide id="7" orient="horz" pos="41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 with image in anvil shape">
    <p:bg>
      <p:bgPr>
        <a:solidFill>
          <a:srgbClr val="97D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CF15634C-E3A9-CDE6-5F8E-35B41DFE2B5D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97DD40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29E6C33-847C-5792-E2BD-5963C662E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1" y="2706317"/>
            <a:ext cx="5529704" cy="997196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tx1"/>
                </a:solidFill>
                <a:latin typeface="72 Brand Medium" panose="020B0504030603020204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2BFABF1-DD81-F2D4-FD65-DBCD663602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9496" y="2029240"/>
            <a:ext cx="5711687" cy="2828844"/>
          </a:xfrm>
          <a:custGeom>
            <a:avLst/>
            <a:gdLst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5453062 w 5453062"/>
              <a:gd name="connsiteY2" fmla="*/ 2700337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  <a:gd name="connsiteX0" fmla="*/ 0 w 5453062"/>
              <a:gd name="connsiteY0" fmla="*/ 0 h 2758526"/>
              <a:gd name="connsiteX1" fmla="*/ 5453062 w 5453062"/>
              <a:gd name="connsiteY1" fmla="*/ 0 h 2758526"/>
              <a:gd name="connsiteX2" fmla="*/ 2751426 w 5453062"/>
              <a:gd name="connsiteY2" fmla="*/ 2758526 h 2758526"/>
              <a:gd name="connsiteX3" fmla="*/ 0 w 5453062"/>
              <a:gd name="connsiteY3" fmla="*/ 2700337 h 2758526"/>
              <a:gd name="connsiteX4" fmla="*/ 0 w 5453062"/>
              <a:gd name="connsiteY4" fmla="*/ 0 h 2758526"/>
              <a:gd name="connsiteX0" fmla="*/ 0 w 5453062"/>
              <a:gd name="connsiteY0" fmla="*/ 0 h 2700337"/>
              <a:gd name="connsiteX1" fmla="*/ 5453062 w 5453062"/>
              <a:gd name="connsiteY1" fmla="*/ 0 h 2700337"/>
              <a:gd name="connsiteX2" fmla="*/ 2726487 w 5453062"/>
              <a:gd name="connsiteY2" fmla="*/ 2700336 h 2700337"/>
              <a:gd name="connsiteX3" fmla="*/ 0 w 5453062"/>
              <a:gd name="connsiteY3" fmla="*/ 2700337 h 2700337"/>
              <a:gd name="connsiteX4" fmla="*/ 0 w 5453062"/>
              <a:gd name="connsiteY4" fmla="*/ 0 h 2700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3062" h="2700337">
                <a:moveTo>
                  <a:pt x="0" y="0"/>
                </a:moveTo>
                <a:lnTo>
                  <a:pt x="5453062" y="0"/>
                </a:lnTo>
                <a:lnTo>
                  <a:pt x="2726487" y="2700336"/>
                </a:lnTo>
                <a:lnTo>
                  <a:pt x="0" y="2700337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        Click to add image</a:t>
            </a:r>
          </a:p>
        </p:txBody>
      </p:sp>
      <p:sp>
        <p:nvSpPr>
          <p:cNvPr id="4" name="Classification-Dynamic" descr="{&quot;templafy&quot;:{&quot;id&quot;:&quot;4fb6f5d1-82cd-4ab1-ae44-7e64d037ef1d&quot;}}">
            <a:extLst>
              <a:ext uri="{FF2B5EF4-FFF2-40B4-BE49-F238E27FC236}">
                <a16:creationId xmlns:a16="http://schemas.microsoft.com/office/drawing/2014/main" id="{13EDB9F6-FBDA-8ED8-A84B-244CC53CFF99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  <p:pic>
        <p:nvPicPr>
          <p:cNvPr id="316767171" name="LogoBlack-Dynamic" descr="{&quot;templafy&quot;:{&quot;id&quot;:&quot;6e8f8d3c-486c-440f-9e89-010c51d1337f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97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41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Image or Illustr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6B4F408-95BC-730E-4114-45641ED46491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288000" y="4024430"/>
            <a:ext cx="10899174" cy="997196"/>
          </a:xfrm>
        </p:spPr>
        <p:txBody>
          <a:bodyPr vert="horz" wrap="square" lIns="0" tIns="0" rIns="0" bIns="0" rtlCol="0">
            <a:noAutofit/>
          </a:bodyPr>
          <a:lstStyle>
            <a:lvl1pPr>
              <a:lnSpc>
                <a:spcPct val="90000"/>
              </a:lnSpc>
              <a:defRPr lang="de-DE" sz="3600" b="0" i="0" dirty="0">
                <a:latin typeface="72 Brand Medium" panose="020B0504030603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A78832-C268-4EC5-BB82-7F9D7F5B51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12195175" cy="3430800"/>
          </a:xfrm>
        </p:spPr>
        <p:txBody>
          <a:bodyPr anchor="ctr" anchorCtr="0"/>
          <a:lstStyle>
            <a:lvl1pPr marL="0" marR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lvl1pPr>
          </a:lstStyle>
          <a:p>
            <a:pPr marL="0" marR="0" lvl="0" indent="0" algn="ctr" defTabSz="108855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/>
            </a:pPr>
            <a:r>
              <a:rPr lang="en-US" dirty="0"/>
              <a:t>Click to insert picture</a:t>
            </a:r>
          </a:p>
        </p:txBody>
      </p:sp>
      <p:pic>
        <p:nvPicPr>
          <p:cNvPr id="73675286" name="LogoBlue-Dynamic" descr="{&quot;templafy&quot;:{&quot;id&quot;:&quot;f232a519-5ff6-4053-bb5b-b23e1adaee18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6218600"/>
            <a:ext cx="727192" cy="360000"/>
          </a:xfrm>
          <a:prstGeom prst="rect">
            <a:avLst/>
          </a:prstGeom>
        </p:spPr>
      </p:pic>
      <p:sp>
        <p:nvSpPr>
          <p:cNvPr id="9" name="Classification-Dynamic" descr="{&quot;templafy&quot;:{&quot;id&quot;:&quot;27682cf1-0696-470f-9efa-616f4870e8a0&quot;}}">
            <a:extLst>
              <a:ext uri="{FF2B5EF4-FFF2-40B4-BE49-F238E27FC236}">
                <a16:creationId xmlns:a16="http://schemas.microsoft.com/office/drawing/2014/main" id="{CE0C2033-6FDF-7DD6-E25C-C03296FDAD00}"/>
              </a:ext>
            </a:extLst>
          </p:cNvPr>
          <p:cNvSpPr txBox="1"/>
          <p:nvPr userDrawn="1"/>
        </p:nvSpPr>
        <p:spPr>
          <a:xfrm>
            <a:off x="282575" y="5724000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218385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505">
          <p15:clr>
            <a:srgbClr val="FBAE40"/>
          </p15:clr>
        </p15:guide>
        <p15:guide id="2" orient="horz" pos="4144">
          <p15:clr>
            <a:srgbClr val="FBAE40"/>
          </p15:clr>
        </p15:guide>
        <p15:guide id="3" orient="horz" pos="2162">
          <p15:clr>
            <a:srgbClr val="FBAE40"/>
          </p15:clr>
        </p15:guide>
        <p15:guide id="4" pos="181">
          <p15:clr>
            <a:srgbClr val="FBAE40"/>
          </p15:clr>
        </p15:guide>
        <p15:guide id="5" orient="horz" pos="2534">
          <p15:clr>
            <a:srgbClr val="FBAE40"/>
          </p15:clr>
        </p15:guide>
        <p15:guide id="6" orient="horz" pos="3164">
          <p15:clr>
            <a:srgbClr val="FBAE40"/>
          </p15:clr>
        </p15:guide>
        <p15:guide id="7" orient="horz" pos="3232">
          <p15:clr>
            <a:srgbClr val="FBAE40"/>
          </p15:clr>
        </p15:guide>
        <p15:guide id="8" orient="horz" pos="3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with green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615A14AB-7A75-B899-CDA1-E311E201A837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Anvil" descr="preencoded.png">
            <a:extLst>
              <a:ext uri="{FF2B5EF4-FFF2-40B4-BE49-F238E27FC236}">
                <a16:creationId xmlns:a16="http://schemas.microsoft.com/office/drawing/2014/main" id="{CAD3135A-95A0-606F-5A25-35CF890B232D}"/>
              </a:ext>
            </a:extLst>
          </p:cNvPr>
          <p:cNvSpPr/>
          <p:nvPr/>
        </p:nvSpPr>
        <p:spPr>
          <a:xfrm>
            <a:off x="5072441" y="1275473"/>
            <a:ext cx="6069341" cy="2991727"/>
          </a:xfrm>
          <a:custGeom>
            <a:avLst/>
            <a:gdLst>
              <a:gd name="connsiteX0" fmla="*/ 0 w 6069341"/>
              <a:gd name="connsiteY0" fmla="*/ 0 h 2991727"/>
              <a:gd name="connsiteX1" fmla="*/ 0 w 6069341"/>
              <a:gd name="connsiteY1" fmla="*/ 2991727 h 2991727"/>
              <a:gd name="connsiteX2" fmla="*/ 3084421 w 6069341"/>
              <a:gd name="connsiteY2" fmla="*/ 2991727 h 2991727"/>
              <a:gd name="connsiteX3" fmla="*/ 6069341 w 6069341"/>
              <a:gd name="connsiteY3" fmla="*/ 0 h 2991727"/>
              <a:gd name="connsiteX4" fmla="*/ 0 w 6069341"/>
              <a:gd name="connsiteY4" fmla="*/ 0 h 2991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341" h="2991727">
                <a:moveTo>
                  <a:pt x="0" y="0"/>
                </a:moveTo>
                <a:lnTo>
                  <a:pt x="0" y="2991727"/>
                </a:lnTo>
                <a:lnTo>
                  <a:pt x="3084421" y="2991727"/>
                </a:lnTo>
                <a:lnTo>
                  <a:pt x="60693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7DD40"/>
          </a:solidFill>
          <a:ln w="7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D8805AE3-41BC-E9DB-1A66-ADF41EDBC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026739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945490893" name="LogoBlue-Dynamic" descr="{&quot;templafy&quot;:{&quot;id&quot;:&quot;e60c395f-8fa7-41cf-b146-37c7272e7cf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11" name="Classification-Dynamic" descr="{&quot;templafy&quot;:{&quot;id&quot;:&quot;55d87788-2e60-4526-97e4-cc625eeee8de&quot;}}">
            <a:extLst>
              <a:ext uri="{FF2B5EF4-FFF2-40B4-BE49-F238E27FC236}">
                <a16:creationId xmlns:a16="http://schemas.microsoft.com/office/drawing/2014/main" id="{62D91ACB-BD14-46CB-4B61-F4B072D877C0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55476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ckground">
            <a:extLst>
              <a:ext uri="{FF2B5EF4-FFF2-40B4-BE49-F238E27FC236}">
                <a16:creationId xmlns:a16="http://schemas.microsoft.com/office/drawing/2014/main" id="{581FAEF7-1ACD-83AC-7B42-761E6A30387F}"/>
              </a:ext>
            </a:extLst>
          </p:cNvPr>
          <p:cNvSpPr/>
          <p:nvPr userDrawn="1"/>
        </p:nvSpPr>
        <p:spPr bwMode="gray">
          <a:xfrm>
            <a:off x="0" y="0"/>
            <a:ext cx="12195175" cy="6858000"/>
          </a:xfrm>
          <a:prstGeom prst="rect">
            <a:avLst/>
          </a:prstGeom>
          <a:solidFill>
            <a:srgbClr val="A6E0FF">
              <a:alpha val="42715"/>
            </a:srgbClr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Anvil" descr="preencoded.png">
            <a:extLst>
              <a:ext uri="{FF2B5EF4-FFF2-40B4-BE49-F238E27FC236}">
                <a16:creationId xmlns:a16="http://schemas.microsoft.com/office/drawing/2014/main" id="{94093846-CC07-3993-CA62-86004F1C03F9}"/>
              </a:ext>
            </a:extLst>
          </p:cNvPr>
          <p:cNvSpPr/>
          <p:nvPr/>
        </p:nvSpPr>
        <p:spPr>
          <a:xfrm>
            <a:off x="2289865" y="1275473"/>
            <a:ext cx="8851917" cy="4363327"/>
          </a:xfrm>
          <a:custGeom>
            <a:avLst/>
            <a:gdLst>
              <a:gd name="connsiteX0" fmla="*/ 0 w 8851917"/>
              <a:gd name="connsiteY0" fmla="*/ 0 h 4363327"/>
              <a:gd name="connsiteX1" fmla="*/ 0 w 8851917"/>
              <a:gd name="connsiteY1" fmla="*/ 4363327 h 4363327"/>
              <a:gd name="connsiteX2" fmla="*/ 4498517 w 8851917"/>
              <a:gd name="connsiteY2" fmla="*/ 4363327 h 4363327"/>
              <a:gd name="connsiteX3" fmla="*/ 8851917 w 8851917"/>
              <a:gd name="connsiteY3" fmla="*/ 0 h 4363327"/>
              <a:gd name="connsiteX4" fmla="*/ 0 w 8851917"/>
              <a:gd name="connsiteY4" fmla="*/ 0 h 436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1917" h="4363327">
                <a:moveTo>
                  <a:pt x="0" y="0"/>
                </a:moveTo>
                <a:lnTo>
                  <a:pt x="0" y="4363327"/>
                </a:lnTo>
                <a:lnTo>
                  <a:pt x="4498517" y="4363327"/>
                </a:lnTo>
                <a:lnTo>
                  <a:pt x="8851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A6E0FF"/>
          </a:solidFill>
          <a:ln w="152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1098B98B-8FDE-5B19-2FC7-97058A6B53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5929920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082763596" name="LogoBlack-Dynamic" descr="{&quot;templafy&quot;:{&quot;id&quot;:&quot;e1ce98cc-b5e7-4d57-bbf2-b85890640f1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e21c6111-be2c-44a0-a2aa-df88facd3edb&quot;}}">
            <a:extLst>
              <a:ext uri="{FF2B5EF4-FFF2-40B4-BE49-F238E27FC236}">
                <a16:creationId xmlns:a16="http://schemas.microsoft.com/office/drawing/2014/main" id="{D417CEF6-1FCD-75B6-FA13-C583ECCE7BE5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tx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131597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 with anvi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 descr="preencoded.png">
            <a:extLst>
              <a:ext uri="{FF2B5EF4-FFF2-40B4-BE49-F238E27FC236}">
                <a16:creationId xmlns:a16="http://schemas.microsoft.com/office/drawing/2014/main" id="{5F3BB899-74C3-EBF7-C191-EC2863B8F536}"/>
              </a:ext>
            </a:extLst>
          </p:cNvPr>
          <p:cNvSpPr/>
          <p:nvPr/>
        </p:nvSpPr>
        <p:spPr>
          <a:xfrm>
            <a:off x="0" y="0"/>
            <a:ext cx="12195175" cy="6858000"/>
          </a:xfrm>
          <a:custGeom>
            <a:avLst/>
            <a:gdLst>
              <a:gd name="connsiteX0" fmla="*/ 0 w 12195175"/>
              <a:gd name="connsiteY0" fmla="*/ 0 h 6858000"/>
              <a:gd name="connsiteX1" fmla="*/ 12195175 w 12195175"/>
              <a:gd name="connsiteY1" fmla="*/ 0 h 6858000"/>
              <a:gd name="connsiteX2" fmla="*/ 12195175 w 12195175"/>
              <a:gd name="connsiteY2" fmla="*/ 6858000 h 6858000"/>
              <a:gd name="connsiteX3" fmla="*/ 0 w 121951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5175" h="6858000">
                <a:moveTo>
                  <a:pt x="0" y="0"/>
                </a:moveTo>
                <a:lnTo>
                  <a:pt x="12195175" y="0"/>
                </a:lnTo>
                <a:lnTo>
                  <a:pt x="121951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B90FF"/>
          </a:solidFill>
          <a:ln w="112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Anvil" descr="preencoded.png">
            <a:extLst>
              <a:ext uri="{FF2B5EF4-FFF2-40B4-BE49-F238E27FC236}">
                <a16:creationId xmlns:a16="http://schemas.microsoft.com/office/drawing/2014/main" id="{39A9B643-3B5A-F0D7-C3BF-3A81DE80FEB6}"/>
              </a:ext>
            </a:extLst>
          </p:cNvPr>
          <p:cNvSpPr/>
          <p:nvPr/>
        </p:nvSpPr>
        <p:spPr>
          <a:xfrm>
            <a:off x="287339" y="935666"/>
            <a:ext cx="6762048" cy="3333180"/>
          </a:xfrm>
          <a:custGeom>
            <a:avLst/>
            <a:gdLst>
              <a:gd name="connsiteX0" fmla="*/ 0 w 6762048"/>
              <a:gd name="connsiteY0" fmla="*/ 0 h 3333180"/>
              <a:gd name="connsiteX1" fmla="*/ 0 w 6762048"/>
              <a:gd name="connsiteY1" fmla="*/ 3333180 h 3333180"/>
              <a:gd name="connsiteX2" fmla="*/ 3436452 w 6762048"/>
              <a:gd name="connsiteY2" fmla="*/ 3333180 h 3333180"/>
              <a:gd name="connsiteX3" fmla="*/ 6762048 w 6762048"/>
              <a:gd name="connsiteY3" fmla="*/ 0 h 3333180"/>
              <a:gd name="connsiteX4" fmla="*/ 0 w 6762048"/>
              <a:gd name="connsiteY4" fmla="*/ 0 h 333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048" h="3333180">
                <a:moveTo>
                  <a:pt x="0" y="0"/>
                </a:moveTo>
                <a:lnTo>
                  <a:pt x="0" y="3333180"/>
                </a:lnTo>
                <a:lnTo>
                  <a:pt x="3436452" y="3333180"/>
                </a:lnTo>
                <a:lnTo>
                  <a:pt x="6762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A86"/>
          </a:solidFill>
          <a:ln w="9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709C0759-3773-C728-D6A6-855D822107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000" y="2706317"/>
            <a:ext cx="6876593" cy="997196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3600" b="0" i="0">
                <a:solidFill>
                  <a:schemeClr val="bg1"/>
                </a:solidFill>
                <a:latin typeface="72 Brand Medium" panose="020B0504030603020204" pitchFamily="34" charset="0"/>
                <a:cs typeface="72" panose="020B0503030000000003" pitchFamily="34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and Here and Here</a:t>
            </a:r>
            <a:endParaRPr lang="de-DE" sz="36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482374887" name="LogoWhite-Dynamic" descr="{&quot;templafy&quot;:{&quot;id&quot;:&quot;1c29bb78-5811-4cd4-811f-7882c0a69982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06" y="360000"/>
            <a:ext cx="727192" cy="360000"/>
          </a:xfrm>
          <a:prstGeom prst="rect">
            <a:avLst/>
          </a:prstGeom>
        </p:spPr>
      </p:pic>
      <p:sp>
        <p:nvSpPr>
          <p:cNvPr id="3" name="Classification-Dynamic" descr="{&quot;templafy&quot;:{&quot;id&quot;:&quot;58f345ad-7bdb-419e-8713-85ce06a158f4&quot;}}">
            <a:extLst>
              <a:ext uri="{FF2B5EF4-FFF2-40B4-BE49-F238E27FC236}">
                <a16:creationId xmlns:a16="http://schemas.microsoft.com/office/drawing/2014/main" id="{D67AB148-356D-F356-4E6C-9664D9EB9DF3}"/>
              </a:ext>
            </a:extLst>
          </p:cNvPr>
          <p:cNvSpPr txBox="1"/>
          <p:nvPr userDrawn="1"/>
        </p:nvSpPr>
        <p:spPr>
          <a:xfrm>
            <a:off x="282575" y="5080814"/>
            <a:ext cx="4986112" cy="25200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000" b="0" i="0" kern="0" dirty="0">
                <a:solidFill>
                  <a:schemeClr val="bg1"/>
                </a:solidFill>
                <a:latin typeface="72 Brand" panose="020B0504030603020204" pitchFamily="34" charset="0"/>
                <a:ea typeface="Arial Unicode MS" pitchFamily="34" charset="-128"/>
                <a:cs typeface="Arial Unicode MS" pitchFamily="34" charset="-128"/>
              </a:rPr>
              <a:t>INTERNAL – SAP and Partners Only</a:t>
            </a:r>
          </a:p>
        </p:txBody>
      </p:sp>
    </p:spTree>
    <p:extLst>
      <p:ext uri="{BB962C8B-B14F-4D97-AF65-F5344CB8AC3E}">
        <p14:creationId xmlns:p14="http://schemas.microsoft.com/office/powerpoint/2010/main" val="4293282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81">
          <p15:clr>
            <a:srgbClr val="FBAE40"/>
          </p15:clr>
        </p15:guide>
        <p15:guide id="2" orient="horz" pos="1704">
          <p15:clr>
            <a:srgbClr val="FBAE40"/>
          </p15:clr>
        </p15:guide>
        <p15:guide id="3" orient="horz" pos="2688">
          <p15:clr>
            <a:srgbClr val="FBAE40"/>
          </p15:clr>
        </p15:guide>
        <p15:guide id="4" orient="horz" pos="2334">
          <p15:clr>
            <a:srgbClr val="FBAE40"/>
          </p15:clr>
        </p15:guide>
        <p15:guide id="5" orient="horz" pos="2960">
          <p15:clr>
            <a:srgbClr val="FBAE40"/>
          </p15:clr>
        </p15:guide>
        <p15:guide id="7" orient="horz" pos="41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tags" Target="../tags/tag87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2.xml"/><Relationship Id="rId63" Type="http://schemas.openxmlformats.org/officeDocument/2006/relationships/tags" Target="../tags/tag33.xml"/><Relationship Id="rId84" Type="http://schemas.openxmlformats.org/officeDocument/2006/relationships/tags" Target="../tags/tag54.xml"/><Relationship Id="rId138" Type="http://schemas.openxmlformats.org/officeDocument/2006/relationships/tags" Target="../tags/tag108.xml"/><Relationship Id="rId107" Type="http://schemas.openxmlformats.org/officeDocument/2006/relationships/tags" Target="../tags/tag77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2.xml"/><Relationship Id="rId53" Type="http://schemas.openxmlformats.org/officeDocument/2006/relationships/tags" Target="../tags/tag23.xml"/><Relationship Id="rId74" Type="http://schemas.openxmlformats.org/officeDocument/2006/relationships/tags" Target="../tags/tag44.xml"/><Relationship Id="rId128" Type="http://schemas.openxmlformats.org/officeDocument/2006/relationships/tags" Target="../tags/tag98.xml"/><Relationship Id="rId149" Type="http://schemas.openxmlformats.org/officeDocument/2006/relationships/tags" Target="../tags/tag119.xml"/><Relationship Id="rId5" Type="http://schemas.openxmlformats.org/officeDocument/2006/relationships/slideLayout" Target="../slideLayouts/slideLayout5.xml"/><Relationship Id="rId95" Type="http://schemas.openxmlformats.org/officeDocument/2006/relationships/tags" Target="../tags/tag6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64" Type="http://schemas.openxmlformats.org/officeDocument/2006/relationships/tags" Target="../tags/tag34.xml"/><Relationship Id="rId69" Type="http://schemas.openxmlformats.org/officeDocument/2006/relationships/tags" Target="../tags/tag39.xml"/><Relationship Id="rId113" Type="http://schemas.openxmlformats.org/officeDocument/2006/relationships/tags" Target="../tags/tag83.xml"/><Relationship Id="rId118" Type="http://schemas.openxmlformats.org/officeDocument/2006/relationships/tags" Target="../tags/tag88.xml"/><Relationship Id="rId134" Type="http://schemas.openxmlformats.org/officeDocument/2006/relationships/tags" Target="../tags/tag104.xml"/><Relationship Id="rId139" Type="http://schemas.openxmlformats.org/officeDocument/2006/relationships/tags" Target="../tags/tag109.xml"/><Relationship Id="rId80" Type="http://schemas.openxmlformats.org/officeDocument/2006/relationships/tags" Target="../tags/tag50.xml"/><Relationship Id="rId85" Type="http://schemas.openxmlformats.org/officeDocument/2006/relationships/tags" Target="../tags/tag55.xml"/><Relationship Id="rId150" Type="http://schemas.openxmlformats.org/officeDocument/2006/relationships/tags" Target="../tags/tag12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59" Type="http://schemas.openxmlformats.org/officeDocument/2006/relationships/tags" Target="../tags/tag29.xml"/><Relationship Id="rId103" Type="http://schemas.openxmlformats.org/officeDocument/2006/relationships/tags" Target="../tags/tag73.xml"/><Relationship Id="rId108" Type="http://schemas.openxmlformats.org/officeDocument/2006/relationships/tags" Target="../tags/tag78.xml"/><Relationship Id="rId124" Type="http://schemas.openxmlformats.org/officeDocument/2006/relationships/tags" Target="../tags/tag94.xml"/><Relationship Id="rId129" Type="http://schemas.openxmlformats.org/officeDocument/2006/relationships/tags" Target="../tags/tag99.xml"/><Relationship Id="rId54" Type="http://schemas.openxmlformats.org/officeDocument/2006/relationships/tags" Target="../tags/tag24.xml"/><Relationship Id="rId70" Type="http://schemas.openxmlformats.org/officeDocument/2006/relationships/tags" Target="../tags/tag40.xml"/><Relationship Id="rId75" Type="http://schemas.openxmlformats.org/officeDocument/2006/relationships/tags" Target="../tags/tag45.xml"/><Relationship Id="rId91" Type="http://schemas.openxmlformats.org/officeDocument/2006/relationships/tags" Target="../tags/tag61.xml"/><Relationship Id="rId96" Type="http://schemas.openxmlformats.org/officeDocument/2006/relationships/tags" Target="../tags/tag66.xml"/><Relationship Id="rId140" Type="http://schemas.openxmlformats.org/officeDocument/2006/relationships/tags" Target="../tags/tag110.xml"/><Relationship Id="rId145" Type="http://schemas.openxmlformats.org/officeDocument/2006/relationships/tags" Target="../tags/tag11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tags" Target="../tags/tag19.xml"/><Relationship Id="rId114" Type="http://schemas.openxmlformats.org/officeDocument/2006/relationships/tags" Target="../tags/tag84.xml"/><Relationship Id="rId119" Type="http://schemas.openxmlformats.org/officeDocument/2006/relationships/tags" Target="../tags/tag89.xml"/><Relationship Id="rId44" Type="http://schemas.openxmlformats.org/officeDocument/2006/relationships/tags" Target="../tags/tag14.xml"/><Relationship Id="rId60" Type="http://schemas.openxmlformats.org/officeDocument/2006/relationships/tags" Target="../tags/tag30.xml"/><Relationship Id="rId65" Type="http://schemas.openxmlformats.org/officeDocument/2006/relationships/tags" Target="../tags/tag35.xml"/><Relationship Id="rId81" Type="http://schemas.openxmlformats.org/officeDocument/2006/relationships/tags" Target="../tags/tag51.xml"/><Relationship Id="rId86" Type="http://schemas.openxmlformats.org/officeDocument/2006/relationships/tags" Target="../tags/tag56.xml"/><Relationship Id="rId130" Type="http://schemas.openxmlformats.org/officeDocument/2006/relationships/tags" Target="../tags/tag100.xml"/><Relationship Id="rId135" Type="http://schemas.openxmlformats.org/officeDocument/2006/relationships/tags" Target="../tags/tag105.xml"/><Relationship Id="rId151" Type="http://schemas.openxmlformats.org/officeDocument/2006/relationships/tags" Target="../tags/tag121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9.xml"/><Relationship Id="rId109" Type="http://schemas.openxmlformats.org/officeDocument/2006/relationships/tags" Target="../tags/tag79.xml"/><Relationship Id="rId34" Type="http://schemas.openxmlformats.org/officeDocument/2006/relationships/tags" Target="../tags/tag4.xml"/><Relationship Id="rId50" Type="http://schemas.openxmlformats.org/officeDocument/2006/relationships/tags" Target="../tags/tag20.xml"/><Relationship Id="rId55" Type="http://schemas.openxmlformats.org/officeDocument/2006/relationships/tags" Target="../tags/tag25.xml"/><Relationship Id="rId76" Type="http://schemas.openxmlformats.org/officeDocument/2006/relationships/tags" Target="../tags/tag46.xml"/><Relationship Id="rId97" Type="http://schemas.openxmlformats.org/officeDocument/2006/relationships/tags" Target="../tags/tag67.xml"/><Relationship Id="rId104" Type="http://schemas.openxmlformats.org/officeDocument/2006/relationships/tags" Target="../tags/tag74.xml"/><Relationship Id="rId120" Type="http://schemas.openxmlformats.org/officeDocument/2006/relationships/tags" Target="../tags/tag90.xml"/><Relationship Id="rId125" Type="http://schemas.openxmlformats.org/officeDocument/2006/relationships/tags" Target="../tags/tag95.xml"/><Relationship Id="rId141" Type="http://schemas.openxmlformats.org/officeDocument/2006/relationships/tags" Target="../tags/tag111.xml"/><Relationship Id="rId146" Type="http://schemas.openxmlformats.org/officeDocument/2006/relationships/tags" Target="../tags/tag116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41.xml"/><Relationship Id="rId92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66" Type="http://schemas.openxmlformats.org/officeDocument/2006/relationships/tags" Target="../tags/tag36.xml"/><Relationship Id="rId87" Type="http://schemas.openxmlformats.org/officeDocument/2006/relationships/tags" Target="../tags/tag57.xml"/><Relationship Id="rId110" Type="http://schemas.openxmlformats.org/officeDocument/2006/relationships/tags" Target="../tags/tag80.xml"/><Relationship Id="rId115" Type="http://schemas.openxmlformats.org/officeDocument/2006/relationships/tags" Target="../tags/tag85.xml"/><Relationship Id="rId131" Type="http://schemas.openxmlformats.org/officeDocument/2006/relationships/tags" Target="../tags/tag101.xml"/><Relationship Id="rId136" Type="http://schemas.openxmlformats.org/officeDocument/2006/relationships/tags" Target="../tags/tag106.xml"/><Relationship Id="rId61" Type="http://schemas.openxmlformats.org/officeDocument/2006/relationships/tags" Target="../tags/tag31.xml"/><Relationship Id="rId82" Type="http://schemas.openxmlformats.org/officeDocument/2006/relationships/tags" Target="../tags/tag52.xml"/><Relationship Id="rId152" Type="http://schemas.openxmlformats.org/officeDocument/2006/relationships/tags" Target="../tags/tag12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5.xml"/><Relationship Id="rId56" Type="http://schemas.openxmlformats.org/officeDocument/2006/relationships/tags" Target="../tags/tag26.xml"/><Relationship Id="rId77" Type="http://schemas.openxmlformats.org/officeDocument/2006/relationships/tags" Target="../tags/tag47.xml"/><Relationship Id="rId100" Type="http://schemas.openxmlformats.org/officeDocument/2006/relationships/tags" Target="../tags/tag70.xml"/><Relationship Id="rId105" Type="http://schemas.openxmlformats.org/officeDocument/2006/relationships/tags" Target="../tags/tag75.xml"/><Relationship Id="rId126" Type="http://schemas.openxmlformats.org/officeDocument/2006/relationships/tags" Target="../tags/tag96.xml"/><Relationship Id="rId147" Type="http://schemas.openxmlformats.org/officeDocument/2006/relationships/tags" Target="../tags/tag117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Relationship Id="rId72" Type="http://schemas.openxmlformats.org/officeDocument/2006/relationships/tags" Target="../tags/tag42.xml"/><Relationship Id="rId93" Type="http://schemas.openxmlformats.org/officeDocument/2006/relationships/tags" Target="../tags/tag63.xml"/><Relationship Id="rId98" Type="http://schemas.openxmlformats.org/officeDocument/2006/relationships/tags" Target="../tags/tag68.xml"/><Relationship Id="rId121" Type="http://schemas.openxmlformats.org/officeDocument/2006/relationships/tags" Target="../tags/tag91.xml"/><Relationship Id="rId142" Type="http://schemas.openxmlformats.org/officeDocument/2006/relationships/tags" Target="../tags/tag11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tags" Target="../tags/tag16.xml"/><Relationship Id="rId67" Type="http://schemas.openxmlformats.org/officeDocument/2006/relationships/tags" Target="../tags/tag37.xml"/><Relationship Id="rId116" Type="http://schemas.openxmlformats.org/officeDocument/2006/relationships/tags" Target="../tags/tag86.xml"/><Relationship Id="rId137" Type="http://schemas.openxmlformats.org/officeDocument/2006/relationships/tags" Target="../tags/tag107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1.xml"/><Relationship Id="rId62" Type="http://schemas.openxmlformats.org/officeDocument/2006/relationships/tags" Target="../tags/tag32.xml"/><Relationship Id="rId83" Type="http://schemas.openxmlformats.org/officeDocument/2006/relationships/tags" Target="../tags/tag53.xml"/><Relationship Id="rId88" Type="http://schemas.openxmlformats.org/officeDocument/2006/relationships/tags" Target="../tags/tag58.xml"/><Relationship Id="rId111" Type="http://schemas.openxmlformats.org/officeDocument/2006/relationships/tags" Target="../tags/tag81.xml"/><Relationship Id="rId132" Type="http://schemas.openxmlformats.org/officeDocument/2006/relationships/tags" Target="../tags/tag102.xml"/><Relationship Id="rId153" Type="http://schemas.openxmlformats.org/officeDocument/2006/relationships/tags" Target="../tags/tag123.xml"/><Relationship Id="rId15" Type="http://schemas.openxmlformats.org/officeDocument/2006/relationships/slideLayout" Target="../slideLayouts/slideLayout15.xml"/><Relationship Id="rId36" Type="http://schemas.openxmlformats.org/officeDocument/2006/relationships/tags" Target="../tags/tag6.xml"/><Relationship Id="rId57" Type="http://schemas.openxmlformats.org/officeDocument/2006/relationships/tags" Target="../tags/tag27.xml"/><Relationship Id="rId106" Type="http://schemas.openxmlformats.org/officeDocument/2006/relationships/tags" Target="../tags/tag76.xml"/><Relationship Id="rId127" Type="http://schemas.openxmlformats.org/officeDocument/2006/relationships/tags" Target="../tags/tag97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52" Type="http://schemas.openxmlformats.org/officeDocument/2006/relationships/tags" Target="../tags/tag22.xml"/><Relationship Id="rId73" Type="http://schemas.openxmlformats.org/officeDocument/2006/relationships/tags" Target="../tags/tag43.xml"/><Relationship Id="rId78" Type="http://schemas.openxmlformats.org/officeDocument/2006/relationships/tags" Target="../tags/tag48.xml"/><Relationship Id="rId94" Type="http://schemas.openxmlformats.org/officeDocument/2006/relationships/tags" Target="../tags/tag64.xml"/><Relationship Id="rId99" Type="http://schemas.openxmlformats.org/officeDocument/2006/relationships/tags" Target="../tags/tag69.xml"/><Relationship Id="rId101" Type="http://schemas.openxmlformats.org/officeDocument/2006/relationships/tags" Target="../tags/tag71.xml"/><Relationship Id="rId122" Type="http://schemas.openxmlformats.org/officeDocument/2006/relationships/tags" Target="../tags/tag92.xml"/><Relationship Id="rId143" Type="http://schemas.openxmlformats.org/officeDocument/2006/relationships/tags" Target="../tags/tag113.xml"/><Relationship Id="rId148" Type="http://schemas.openxmlformats.org/officeDocument/2006/relationships/tags" Target="../tags/tag11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tags" Target="../tags/tag17.xml"/><Relationship Id="rId68" Type="http://schemas.openxmlformats.org/officeDocument/2006/relationships/tags" Target="../tags/tag38.xml"/><Relationship Id="rId89" Type="http://schemas.openxmlformats.org/officeDocument/2006/relationships/tags" Target="../tags/tag59.xml"/><Relationship Id="rId112" Type="http://schemas.openxmlformats.org/officeDocument/2006/relationships/tags" Target="../tags/tag82.xml"/><Relationship Id="rId133" Type="http://schemas.openxmlformats.org/officeDocument/2006/relationships/tags" Target="../tags/tag103.xml"/><Relationship Id="rId154" Type="http://schemas.openxmlformats.org/officeDocument/2006/relationships/tags" Target="../tags/tag124.xml"/><Relationship Id="rId16" Type="http://schemas.openxmlformats.org/officeDocument/2006/relationships/slideLayout" Target="../slideLayouts/slideLayout16.xml"/><Relationship Id="rId37" Type="http://schemas.openxmlformats.org/officeDocument/2006/relationships/tags" Target="../tags/tag7.xml"/><Relationship Id="rId58" Type="http://schemas.openxmlformats.org/officeDocument/2006/relationships/tags" Target="../tags/tag28.xml"/><Relationship Id="rId79" Type="http://schemas.openxmlformats.org/officeDocument/2006/relationships/tags" Target="../tags/tag49.xml"/><Relationship Id="rId102" Type="http://schemas.openxmlformats.org/officeDocument/2006/relationships/tags" Target="../tags/tag72.xml"/><Relationship Id="rId123" Type="http://schemas.openxmlformats.org/officeDocument/2006/relationships/tags" Target="../tags/tag93.xml"/><Relationship Id="rId144" Type="http://schemas.openxmlformats.org/officeDocument/2006/relationships/tags" Target="../tags/tag114.xml"/><Relationship Id="rId90" Type="http://schemas.openxmlformats.org/officeDocument/2006/relationships/tags" Target="../tags/tag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57293E41-954C-9E9C-7DE2-32FEDBD5A1C6}"/>
              </a:ext>
            </a:extLst>
          </p:cNvPr>
          <p:cNvSpPr/>
          <p:nvPr userDrawn="1"/>
        </p:nvSpPr>
        <p:spPr bwMode="gray">
          <a:xfrm>
            <a:off x="-1" y="0"/>
            <a:ext cx="12195175" cy="6858000"/>
          </a:xfrm>
          <a:prstGeom prst="rect">
            <a:avLst/>
          </a:prstGeom>
          <a:solidFill>
            <a:schemeClr val="bg1"/>
          </a:solidFill>
          <a:ln w="15238" cap="flat">
            <a:noFill/>
            <a:prstDash val="solid"/>
            <a:miter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72 Brand" panose="020B0504030603020204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4" name="Slide number"/>
          <p:cNvSpPr txBox="1"/>
          <p:nvPr userDrawn="1"/>
        </p:nvSpPr>
        <p:spPr bwMode="black">
          <a:xfrm>
            <a:off x="11546207" y="6536751"/>
            <a:ext cx="14427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84138" indent="-84138">
              <a:buClr>
                <a:schemeClr val="tx1"/>
              </a:buClr>
              <a:buFont typeface="Arial" pitchFamily="34" charset="0"/>
              <a:buChar char="©"/>
              <a:tabLst/>
              <a:defRPr sz="600"/>
            </a:lvl1pPr>
          </a:lstStyle>
          <a:p>
            <a:pPr marL="0" lvl="0" indent="0" algn="r">
              <a:buNone/>
            </a:pPr>
            <a:fld id="{0BDC132A-5C91-4078-9777-31DA19A62E0A}" type="slidenum">
              <a:rPr lang="en-US" sz="900" b="0" i="0" noProof="0" smtClean="0">
                <a:latin typeface="+mn-lt"/>
              </a:rPr>
              <a:pPr marL="0" lvl="0" indent="0" algn="r">
                <a:buNone/>
              </a:pPr>
              <a:t>‹#›</a:t>
            </a:fld>
            <a:endParaRPr lang="en-US" sz="900" b="0" i="0" noProof="0" dirty="0">
              <a:latin typeface="+mn-lt"/>
            </a:endParaRPr>
          </a:p>
        </p:txBody>
      </p:sp>
      <p:sp>
        <p:nvSpPr>
          <p:cNvPr id="12" name="Copyright Placeholder" descr="{&quot;templafy&quot;:{&quot;id&quot;:&quot;1df0b5c3-c399-4d80-afa5-baa0f5e07b52&quot;}}">
            <a:extLst>
              <a:ext uri="{FF2B5EF4-FFF2-40B4-BE49-F238E27FC236}">
                <a16:creationId xmlns:a16="http://schemas.microsoft.com/office/drawing/2014/main" id="{539D88F9-B48F-F143-B90F-EDFB85A350E8}"/>
              </a:ext>
            </a:extLst>
          </p:cNvPr>
          <p:cNvSpPr txBox="1">
            <a:spLocks/>
          </p:cNvSpPr>
          <p:nvPr userDrawn="1"/>
        </p:nvSpPr>
        <p:spPr>
          <a:xfrm>
            <a:off x="504001" y="6536751"/>
            <a:ext cx="10155600" cy="1384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1088558" rtl="0" eaLnBrk="1" latinLnBrk="0" hangingPunct="1">
              <a:spcBef>
                <a:spcPts val="1800"/>
              </a:spcBef>
              <a:buClr>
                <a:schemeClr val="accent1"/>
              </a:buClr>
              <a:buSzPct val="80000"/>
              <a:buFontTx/>
              <a:buNone/>
              <a:defRPr sz="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64" indent="-179964" algn="l" defTabSz="1088558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8775" indent="-179388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–"/>
              <a:defRPr lang="en-US" sz="18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892" indent="-179964" algn="l" defTabSz="1088558" rtl="0" eaLnBrk="1" latinLnBrk="0" hangingPunct="1">
              <a:spcBef>
                <a:spcPts val="300"/>
              </a:spcBef>
              <a:buClr>
                <a:schemeClr val="tx1"/>
              </a:buClr>
              <a:buSzPct val="120000"/>
              <a:buFont typeface="Arial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892" indent="0" algn="l" defTabSz="1088558" rtl="0" eaLnBrk="1" latinLnBrk="0" hangingPunct="1">
              <a:spcBef>
                <a:spcPts val="100"/>
              </a:spcBef>
              <a:buClr>
                <a:schemeClr val="tx1"/>
              </a:buClr>
              <a:buSzPct val="100000"/>
              <a:buFont typeface="Symbol" panose="05050102010706020507" pitchFamily="18" charset="2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3535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7814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209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6373" indent="-272140" algn="l" defTabSz="1088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00" b="0" i="0" dirty="0">
                <a:latin typeface="Arial" panose="020B0604020202020204" pitchFamily="34" charset="0"/>
              </a:rPr>
              <a:t>INTERNAL – SAP and Partners Only</a:t>
            </a:r>
          </a:p>
        </p:txBody>
      </p:sp>
      <p:sp>
        <p:nvSpPr>
          <p:cNvPr id="3" name="Text Placeholder"/>
          <p:cNvSpPr>
            <a:spLocks noGrp="1"/>
          </p:cNvSpPr>
          <p:nvPr userDrawn="1">
            <p:ph type="body" idx="1"/>
          </p:nvPr>
        </p:nvSpPr>
        <p:spPr bwMode="black">
          <a:xfrm>
            <a:off x="504001" y="1548560"/>
            <a:ext cx="11186476" cy="471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Placeholder"/>
          <p:cNvSpPr>
            <a:spLocks noGrp="1"/>
          </p:cNvSpPr>
          <p:nvPr userDrawn="1">
            <p:ph type="title"/>
          </p:nvPr>
        </p:nvSpPr>
        <p:spPr bwMode="black">
          <a:xfrm>
            <a:off x="504001" y="504000"/>
            <a:ext cx="1118647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noProof="0" dirty="0"/>
              <a:t>Insert page title (sentence case)</a:t>
            </a:r>
          </a:p>
        </p:txBody>
      </p:sp>
      <p:grpSp>
        <p:nvGrpSpPr>
          <p:cNvPr id="6" name="Harvey 3" hidden="1">
            <a:extLst>
              <a:ext uri="{FF2B5EF4-FFF2-40B4-BE49-F238E27FC236}">
                <a16:creationId xmlns:a16="http://schemas.microsoft.com/office/drawing/2014/main" id="{B3E7C216-6801-4AB8-8D95-E7D60F39B210}"/>
              </a:ext>
            </a:extLst>
          </p:cNvPr>
          <p:cNvGrpSpPr>
            <a:grpSpLocks/>
          </p:cNvGrpSpPr>
          <p:nvPr userDrawn="1">
            <p:custDataLst>
              <p:tags r:id="rId32"/>
            </p:custDataLst>
          </p:nvPr>
        </p:nvGrpSpPr>
        <p:grpSpPr>
          <a:xfrm>
            <a:off x="3938798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7" name="Harvey 0/3 [0]">
              <a:extLst>
                <a:ext uri="{FF2B5EF4-FFF2-40B4-BE49-F238E27FC236}">
                  <a16:creationId xmlns:a16="http://schemas.microsoft.com/office/drawing/2014/main" id="{FC8CECD5-A3FB-4DD5-A846-DC09FDB6EB04}"/>
                </a:ext>
              </a:extLst>
            </p:cNvPr>
            <p:cNvSpPr>
              <a:spLocks noChangeAspect="1"/>
            </p:cNvSpPr>
            <p:nvPr>
              <p:custDataLst>
                <p:tags r:id="rId15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Harvey 1/3 [1]">
              <a:extLst>
                <a:ext uri="{FF2B5EF4-FFF2-40B4-BE49-F238E27FC236}">
                  <a16:creationId xmlns:a16="http://schemas.microsoft.com/office/drawing/2014/main" id="{750B853B-8389-4427-AFB9-1CE880FE9BEE}"/>
                </a:ext>
              </a:extLst>
            </p:cNvPr>
            <p:cNvSpPr>
              <a:spLocks noChangeAspect="1"/>
            </p:cNvSpPr>
            <p:nvPr>
              <p:custDataLst>
                <p:tags r:id="rId15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2463" y="476249"/>
                  </a:moveTo>
                  <a:arcTo wR="317500" hR="317500" stAng="1800000" swAng="14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Harvey 2/3 [2]">
              <a:extLst>
                <a:ext uri="{FF2B5EF4-FFF2-40B4-BE49-F238E27FC236}">
                  <a16:creationId xmlns:a16="http://schemas.microsoft.com/office/drawing/2014/main" id="{0CA9A207-7055-4A72-8ED2-D82605C3D0C8}"/>
                </a:ext>
              </a:extLst>
            </p:cNvPr>
            <p:cNvSpPr>
              <a:spLocks noChangeAspect="1"/>
            </p:cNvSpPr>
            <p:nvPr>
              <p:custDataLst>
                <p:tags r:id="rId15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2536" y="476250"/>
                  </a:moveTo>
                  <a:arcTo wR="317500" hR="317500" stAng="9000000" swAng="7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Harvey 3/3 [3]">
              <a:extLst>
                <a:ext uri="{FF2B5EF4-FFF2-40B4-BE49-F238E27FC236}">
                  <a16:creationId xmlns:a16="http://schemas.microsoft.com/office/drawing/2014/main" id="{4422C816-875A-41F5-9DC0-8DBAE4C5C6CB}"/>
                </a:ext>
              </a:extLst>
            </p:cNvPr>
            <p:cNvSpPr>
              <a:spLocks noChangeAspect="1"/>
            </p:cNvSpPr>
            <p:nvPr>
              <p:custDataLst>
                <p:tags r:id="rId15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Harvey 4" hidden="1">
            <a:extLst>
              <a:ext uri="{FF2B5EF4-FFF2-40B4-BE49-F238E27FC236}">
                <a16:creationId xmlns:a16="http://schemas.microsoft.com/office/drawing/2014/main" id="{DDC5C333-7028-4F79-8940-98DC17723588}"/>
              </a:ext>
            </a:extLst>
          </p:cNvPr>
          <p:cNvGrpSpPr>
            <a:grpSpLocks/>
          </p:cNvGrpSpPr>
          <p:nvPr userDrawn="1">
            <p:custDataLst>
              <p:tags r:id="rId33"/>
            </p:custDataLst>
          </p:nvPr>
        </p:nvGrpSpPr>
        <p:grpSpPr>
          <a:xfrm>
            <a:off x="5391506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3" name="Harvey 0/4 [0]">
              <a:extLst>
                <a:ext uri="{FF2B5EF4-FFF2-40B4-BE49-F238E27FC236}">
                  <a16:creationId xmlns:a16="http://schemas.microsoft.com/office/drawing/2014/main" id="{70B331E2-39A8-4BAF-8DDD-C631B51EB56E}"/>
                </a:ext>
              </a:extLst>
            </p:cNvPr>
            <p:cNvSpPr>
              <a:spLocks noChangeAspect="1"/>
            </p:cNvSpPr>
            <p:nvPr>
              <p:custDataLst>
                <p:tags r:id="rId146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Harvey 1/4 [1]">
              <a:extLst>
                <a:ext uri="{FF2B5EF4-FFF2-40B4-BE49-F238E27FC236}">
                  <a16:creationId xmlns:a16="http://schemas.microsoft.com/office/drawing/2014/main" id="{47F66FBA-2801-4875-BD13-0BF512FC3C6A}"/>
                </a:ext>
              </a:extLst>
            </p:cNvPr>
            <p:cNvSpPr>
              <a:spLocks noChangeAspect="1"/>
            </p:cNvSpPr>
            <p:nvPr>
              <p:custDataLst>
                <p:tags r:id="rId14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Harvey 2/4 [2]">
              <a:extLst>
                <a:ext uri="{FF2B5EF4-FFF2-40B4-BE49-F238E27FC236}">
                  <a16:creationId xmlns:a16="http://schemas.microsoft.com/office/drawing/2014/main" id="{99673DAB-5272-45DC-B222-CA8CAA9FD2BB}"/>
                </a:ext>
              </a:extLst>
            </p:cNvPr>
            <p:cNvSpPr>
              <a:spLocks noChangeAspect="1"/>
            </p:cNvSpPr>
            <p:nvPr>
              <p:custDataLst>
                <p:tags r:id="rId14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Harvey 3/4 [3]">
              <a:extLst>
                <a:ext uri="{FF2B5EF4-FFF2-40B4-BE49-F238E27FC236}">
                  <a16:creationId xmlns:a16="http://schemas.microsoft.com/office/drawing/2014/main" id="{F9B9444B-C98D-45FC-BA92-881D06827328}"/>
                </a:ext>
              </a:extLst>
            </p:cNvPr>
            <p:cNvSpPr>
              <a:spLocks noChangeAspect="1"/>
            </p:cNvSpPr>
            <p:nvPr>
              <p:custDataLst>
                <p:tags r:id="rId14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Harvey 4/4 [4]">
              <a:extLst>
                <a:ext uri="{FF2B5EF4-FFF2-40B4-BE49-F238E27FC236}">
                  <a16:creationId xmlns:a16="http://schemas.microsoft.com/office/drawing/2014/main" id="{5FFB853D-F550-4F16-8269-A070A19E381C}"/>
                </a:ext>
              </a:extLst>
            </p:cNvPr>
            <p:cNvSpPr>
              <a:spLocks noChangeAspect="1"/>
            </p:cNvSpPr>
            <p:nvPr>
              <p:custDataLst>
                <p:tags r:id="rId15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Harvey 8" hidden="1">
            <a:extLst>
              <a:ext uri="{FF2B5EF4-FFF2-40B4-BE49-F238E27FC236}">
                <a16:creationId xmlns:a16="http://schemas.microsoft.com/office/drawing/2014/main" id="{0630AB66-7B5F-41CE-A2EB-2EB4C67794AE}"/>
              </a:ext>
            </a:extLst>
          </p:cNvPr>
          <p:cNvGrpSpPr>
            <a:grpSpLocks/>
          </p:cNvGrpSpPr>
          <p:nvPr userDrawn="1">
            <p:custDataLst>
              <p:tags r:id="rId34"/>
            </p:custDataLst>
          </p:nvPr>
        </p:nvGrpSpPr>
        <p:grpSpPr>
          <a:xfrm>
            <a:off x="6844214" y="3978000"/>
            <a:ext cx="1024878" cy="1024878"/>
            <a:chOff x="0" y="0"/>
            <a:chExt cx="914400" cy="914400"/>
          </a:xfrm>
          <a:solidFill>
            <a:schemeClr val="accent1"/>
          </a:solidFill>
        </p:grpSpPr>
        <p:sp>
          <p:nvSpPr>
            <p:cNvPr id="19" name="Harvey 0/8 [0]">
              <a:extLst>
                <a:ext uri="{FF2B5EF4-FFF2-40B4-BE49-F238E27FC236}">
                  <a16:creationId xmlns:a16="http://schemas.microsoft.com/office/drawing/2014/main" id="{051D5678-1EFE-40CF-8563-B5E9EA35A271}"/>
                </a:ext>
              </a:extLst>
            </p:cNvPr>
            <p:cNvSpPr>
              <a:spLocks noChangeAspect="1"/>
            </p:cNvSpPr>
            <p:nvPr>
              <p:custDataLst>
                <p:tags r:id="rId137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Harvey 1/8 [1]">
              <a:extLst>
                <a:ext uri="{FF2B5EF4-FFF2-40B4-BE49-F238E27FC236}">
                  <a16:creationId xmlns:a16="http://schemas.microsoft.com/office/drawing/2014/main" id="{E5DDEB4B-B8B3-42DA-AF30-4FD0A1770D91}"/>
                </a:ext>
              </a:extLst>
            </p:cNvPr>
            <p:cNvSpPr>
              <a:spLocks noChangeAspect="1"/>
            </p:cNvSpPr>
            <p:nvPr>
              <p:custDataLst>
                <p:tags r:id="rId138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7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92993"/>
                  </a:moveTo>
                  <a:arcTo wR="317500" hR="317500" stAng="-2700000" swAng="189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Harvey 2/8 [2]">
              <a:extLst>
                <a:ext uri="{FF2B5EF4-FFF2-40B4-BE49-F238E27FC236}">
                  <a16:creationId xmlns:a16="http://schemas.microsoft.com/office/drawing/2014/main" id="{FB9200C4-0418-4CEF-BBB8-18F997AD7CA8}"/>
                </a:ext>
              </a:extLst>
            </p:cNvPr>
            <p:cNvSpPr>
              <a:spLocks noChangeAspect="1"/>
            </p:cNvSpPr>
            <p:nvPr>
              <p:custDataLst>
                <p:tags r:id="rId139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Harvey 3/8 [3]">
              <a:extLst>
                <a:ext uri="{FF2B5EF4-FFF2-40B4-BE49-F238E27FC236}">
                  <a16:creationId xmlns:a16="http://schemas.microsoft.com/office/drawing/2014/main" id="{8E4DE7E8-0809-4E2E-BE6A-E989A6AEBF62}"/>
                </a:ext>
              </a:extLst>
            </p:cNvPr>
            <p:cNvSpPr>
              <a:spLocks noChangeAspect="1"/>
            </p:cNvSpPr>
            <p:nvPr>
              <p:custDataLst>
                <p:tags r:id="rId140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1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2006" y="542006"/>
                  </a:moveTo>
                  <a:arcTo wR="317500" hR="317500" stAng="2700000" swAng="135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Harvey 4/8 [4]">
              <a:extLst>
                <a:ext uri="{FF2B5EF4-FFF2-40B4-BE49-F238E27FC236}">
                  <a16:creationId xmlns:a16="http://schemas.microsoft.com/office/drawing/2014/main" id="{F839E6A9-0DED-402B-8F4C-2176769B55CD}"/>
                </a:ext>
              </a:extLst>
            </p:cNvPr>
            <p:cNvSpPr>
              <a:spLocks noChangeAspect="1"/>
            </p:cNvSpPr>
            <p:nvPr>
              <p:custDataLst>
                <p:tags r:id="rId141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Harvey 5/8 [5]">
              <a:extLst>
                <a:ext uri="{FF2B5EF4-FFF2-40B4-BE49-F238E27FC236}">
                  <a16:creationId xmlns:a16="http://schemas.microsoft.com/office/drawing/2014/main" id="{C3EE8663-AD08-4237-8344-6543EC4B688C}"/>
                </a:ext>
              </a:extLst>
            </p:cNvPr>
            <p:cNvSpPr>
              <a:spLocks noChangeAspect="1"/>
            </p:cNvSpPr>
            <p:nvPr>
              <p:custDataLst>
                <p:tags r:id="rId142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5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542006"/>
                  </a:moveTo>
                  <a:arcTo wR="317500" hR="317500" stAng="8100000" swAng="81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Harvey 6/8 [6]">
              <a:extLst>
                <a:ext uri="{FF2B5EF4-FFF2-40B4-BE49-F238E27FC236}">
                  <a16:creationId xmlns:a16="http://schemas.microsoft.com/office/drawing/2014/main" id="{ADE6F931-D156-4E59-A3ED-0B14B5F0EF7E}"/>
                </a:ext>
              </a:extLst>
            </p:cNvPr>
            <p:cNvSpPr>
              <a:spLocks noChangeAspect="1"/>
            </p:cNvSpPr>
            <p:nvPr>
              <p:custDataLst>
                <p:tags r:id="rId143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Harvey 7/8 [7]">
              <a:extLst>
                <a:ext uri="{FF2B5EF4-FFF2-40B4-BE49-F238E27FC236}">
                  <a16:creationId xmlns:a16="http://schemas.microsoft.com/office/drawing/2014/main" id="{A36821AE-2FF1-4F6E-AAF3-1BEA6AE153B8}"/>
                </a:ext>
              </a:extLst>
            </p:cNvPr>
            <p:cNvSpPr>
              <a:spLocks noChangeAspect="1"/>
            </p:cNvSpPr>
            <p:nvPr>
              <p:custDataLst>
                <p:tags r:id="rId144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9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2993" y="92993"/>
                  </a:moveTo>
                  <a:arcTo wR="317500" hR="317500" stAng="13500000" swAng="27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Harvey 8/8 [8]">
              <a:extLst>
                <a:ext uri="{FF2B5EF4-FFF2-40B4-BE49-F238E27FC236}">
                  <a16:creationId xmlns:a16="http://schemas.microsoft.com/office/drawing/2014/main" id="{2D277E47-45D5-4503-8443-BED560C6560A}"/>
                </a:ext>
              </a:extLst>
            </p:cNvPr>
            <p:cNvSpPr>
              <a:spLocks noChangeAspect="1"/>
            </p:cNvSpPr>
            <p:nvPr>
              <p:custDataLst>
                <p:tags r:id="rId145"/>
              </p:custDataLst>
            </p:nvPr>
          </p:nvSpPr>
          <p:spPr>
            <a:xfrm>
              <a:off x="0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Harvey 100" hidden="1">
            <a:extLst>
              <a:ext uri="{FF2B5EF4-FFF2-40B4-BE49-F238E27FC236}">
                <a16:creationId xmlns:a16="http://schemas.microsoft.com/office/drawing/2014/main" id="{6D5D9337-395C-4FE4-97E6-E1CD47A644E9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8296922" y="3978000"/>
            <a:ext cx="1024878" cy="1024878"/>
            <a:chOff x="4334905" y="3282696"/>
            <a:chExt cx="292608" cy="292608"/>
          </a:xfrm>
          <a:solidFill>
            <a:schemeClr val="accent1"/>
          </a:solidFill>
        </p:grpSpPr>
        <p:sp>
          <p:nvSpPr>
            <p:cNvPr id="29" name="Harvey 0/100 [0]">
              <a:extLst>
                <a:ext uri="{FF2B5EF4-FFF2-40B4-BE49-F238E27FC236}">
                  <a16:creationId xmlns:a16="http://schemas.microsoft.com/office/drawing/2014/main" id="{C2D4C837-2D4B-4D6B-81F8-9B001989609B}"/>
                </a:ext>
              </a:extLst>
            </p:cNvPr>
            <p:cNvSpPr>
              <a:spLocks noChangeAspect="1"/>
            </p:cNvSpPr>
            <p:nvPr>
              <p:custDataLst>
                <p:tags r:id="rId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 fill="none">
                  <a:moveTo>
                    <a:pt x="317500" y="0"/>
                  </a:moveTo>
                  <a:arcTo wR="317500" hR="317500" stAng="-5400000" swAng="216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0" name="Harvey 1/100 [1]">
              <a:extLst>
                <a:ext uri="{FF2B5EF4-FFF2-40B4-BE49-F238E27FC236}">
                  <a16:creationId xmlns:a16="http://schemas.microsoft.com/office/drawing/2014/main" id="{BACD6AAA-4A1C-46BE-B491-9A4A9C7C56F3}"/>
                </a:ext>
              </a:extLst>
            </p:cNvPr>
            <p:cNvSpPr>
              <a:spLocks noChangeAspect="1"/>
            </p:cNvSpPr>
            <p:nvPr>
              <p:custDataLst>
                <p:tags r:id="rId3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26"/>
                  </a:moveTo>
                  <a:arcTo wR="317500" hR="317500" stAng="-5184000" swAng="213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1" name="Harvey 2/100 [2]">
              <a:extLst>
                <a:ext uri="{FF2B5EF4-FFF2-40B4-BE49-F238E27FC236}">
                  <a16:creationId xmlns:a16="http://schemas.microsoft.com/office/drawing/2014/main" id="{701024C3-4DEF-477C-9CFB-100E0303499E}"/>
                </a:ext>
              </a:extLst>
            </p:cNvPr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2503"/>
                  </a:moveTo>
                  <a:arcTo wR="317500" hR="317500" stAng="-4968000" swAng="211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2" name="Harvey 3/100 [3]">
              <a:extLst>
                <a:ext uri="{FF2B5EF4-FFF2-40B4-BE49-F238E27FC236}">
                  <a16:creationId xmlns:a16="http://schemas.microsoft.com/office/drawing/2014/main" id="{46A461CD-8D28-4422-AF2A-8267EFA51CAD}"/>
                </a:ext>
              </a:extLst>
            </p:cNvPr>
            <p:cNvSpPr>
              <a:spLocks noChangeAspect="1"/>
            </p:cNvSpPr>
            <p:nvPr>
              <p:custDataLst>
                <p:tags r:id="rId3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5623"/>
                  </a:moveTo>
                  <a:arcTo wR="317500" hR="317500" stAng="-4752000" swAng="209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3" name="Harvey 4/100 [4]">
              <a:extLst>
                <a:ext uri="{FF2B5EF4-FFF2-40B4-BE49-F238E27FC236}">
                  <a16:creationId xmlns:a16="http://schemas.microsoft.com/office/drawing/2014/main" id="{0A337C3A-F021-437D-9E3D-FDE5AF266029}"/>
                </a:ext>
              </a:extLst>
            </p:cNvPr>
            <p:cNvSpPr>
              <a:spLocks noChangeAspect="1"/>
            </p:cNvSpPr>
            <p:nvPr>
              <p:custDataLst>
                <p:tags r:id="rId4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9974"/>
                  </a:moveTo>
                  <a:arcTo wR="317500" hR="317500" stAng="-4536000" swAng="2073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5" name="Harvey 5/100 [5]">
              <a:extLst>
                <a:ext uri="{FF2B5EF4-FFF2-40B4-BE49-F238E27FC236}">
                  <a16:creationId xmlns:a16="http://schemas.microsoft.com/office/drawing/2014/main" id="{BDF66AF7-3D75-4118-B7E6-241B2C41B2C9}"/>
                </a:ext>
              </a:extLst>
            </p:cNvPr>
            <p:cNvSpPr>
              <a:spLocks noChangeAspect="1"/>
            </p:cNvSpPr>
            <p:nvPr>
              <p:custDataLst>
                <p:tags r:id="rId4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15539"/>
                  </a:moveTo>
                  <a:arcTo wR="317500" hR="317500" stAng="-4320000" swAng="2052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6" name="Harvey 6/100 [6]">
              <a:extLst>
                <a:ext uri="{FF2B5EF4-FFF2-40B4-BE49-F238E27FC236}">
                  <a16:creationId xmlns:a16="http://schemas.microsoft.com/office/drawing/2014/main" id="{E74E7438-4315-4097-9BA7-F0CE3252AC14}"/>
                </a:ext>
              </a:extLst>
            </p:cNvPr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22295"/>
                  </a:moveTo>
                  <a:arcTo wR="317500" hR="317500" stAng="-4104000" swAng="2030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7" name="Harvey 7/100 [7]">
              <a:extLst>
                <a:ext uri="{FF2B5EF4-FFF2-40B4-BE49-F238E27FC236}">
                  <a16:creationId xmlns:a16="http://schemas.microsoft.com/office/drawing/2014/main" id="{FEBA4E91-97BB-4DAC-B193-66FA4828DB26}"/>
                </a:ext>
              </a:extLst>
            </p:cNvPr>
            <p:cNvSpPr>
              <a:spLocks noChangeAspect="1"/>
            </p:cNvSpPr>
            <p:nvPr>
              <p:custDataLst>
                <p:tags r:id="rId4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30217"/>
                  </a:moveTo>
                  <a:arcTo wR="317500" hR="317500" stAng="-3888000" swAng="200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8" name="Harvey 8/100 [8]">
              <a:extLst>
                <a:ext uri="{FF2B5EF4-FFF2-40B4-BE49-F238E27FC236}">
                  <a16:creationId xmlns:a16="http://schemas.microsoft.com/office/drawing/2014/main" id="{EEB85E02-177B-40CF-B926-A4423CC7C827}"/>
                </a:ext>
              </a:extLst>
            </p:cNvPr>
            <p:cNvSpPr>
              <a:spLocks noChangeAspect="1"/>
            </p:cNvSpPr>
            <p:nvPr>
              <p:custDataLst>
                <p:tags r:id="rId4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39272"/>
                  </a:moveTo>
                  <a:arcTo wR="317500" hR="317500" stAng="-3672000" swAng="198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39" name="Harvey 9/100 [9]">
              <a:extLst>
                <a:ext uri="{FF2B5EF4-FFF2-40B4-BE49-F238E27FC236}">
                  <a16:creationId xmlns:a16="http://schemas.microsoft.com/office/drawing/2014/main" id="{C133BC7F-B0E3-404F-92D1-BB930C4F3311}"/>
                </a:ext>
              </a:extLst>
            </p:cNvPr>
            <p:cNvSpPr>
              <a:spLocks noChangeAspect="1"/>
            </p:cNvSpPr>
            <p:nvPr>
              <p:custDataLst>
                <p:tags r:id="rId4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49425"/>
                  </a:moveTo>
                  <a:arcTo wR="317500" hR="317500" stAng="-3456000" swAng="196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0" name="Harvey 10/100 [10]">
              <a:extLst>
                <a:ext uri="{FF2B5EF4-FFF2-40B4-BE49-F238E27FC236}">
                  <a16:creationId xmlns:a16="http://schemas.microsoft.com/office/drawing/2014/main" id="{F2FB72A6-CDF7-48B3-A3B8-5A5FC061802C}"/>
                </a:ext>
              </a:extLst>
            </p:cNvPr>
            <p:cNvSpPr>
              <a:spLocks noChangeAspect="1"/>
            </p:cNvSpPr>
            <p:nvPr>
              <p:custDataLst>
                <p:tags r:id="rId4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60637"/>
                  </a:moveTo>
                  <a:arcTo wR="317500" hR="317500" stAng="-3240000" swAng="194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1" name="Harvey 11/100 [11]">
              <a:extLst>
                <a:ext uri="{FF2B5EF4-FFF2-40B4-BE49-F238E27FC236}">
                  <a16:creationId xmlns:a16="http://schemas.microsoft.com/office/drawing/2014/main" id="{F3110C8B-1B18-4579-AB3F-0F4A0840CF38}"/>
                </a:ext>
              </a:extLst>
            </p:cNvPr>
            <p:cNvSpPr>
              <a:spLocks noChangeAspect="1"/>
            </p:cNvSpPr>
            <p:nvPr>
              <p:custDataLst>
                <p:tags r:id="rId4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3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72862"/>
                  </a:moveTo>
                  <a:arcTo wR="317500" hR="317500" stAng="-3024000" swAng="192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2" name="Harvey 12/100 [12]">
              <a:extLst>
                <a:ext uri="{FF2B5EF4-FFF2-40B4-BE49-F238E27FC236}">
                  <a16:creationId xmlns:a16="http://schemas.microsoft.com/office/drawing/2014/main" id="{84A1B722-E5AC-45F7-9498-7FF502B6FA2B}"/>
                </a:ext>
              </a:extLst>
            </p:cNvPr>
            <p:cNvSpPr>
              <a:spLocks noChangeAspect="1"/>
            </p:cNvSpPr>
            <p:nvPr>
              <p:custDataLst>
                <p:tags r:id="rId4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5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86052"/>
                  </a:moveTo>
                  <a:arcTo wR="317500" hR="317500" stAng="-2808000" swAng="190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3" name="Harvey 13/100 [13]">
              <a:extLst>
                <a:ext uri="{FF2B5EF4-FFF2-40B4-BE49-F238E27FC236}">
                  <a16:creationId xmlns:a16="http://schemas.microsoft.com/office/drawing/2014/main" id="{A5599F20-B957-4DF9-8B04-F2B77AAF0BDB}"/>
                </a:ext>
              </a:extLst>
            </p:cNvPr>
            <p:cNvSpPr>
              <a:spLocks noChangeAspect="1"/>
            </p:cNvSpPr>
            <p:nvPr>
              <p:custDataLst>
                <p:tags r:id="rId4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8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100156"/>
                  </a:moveTo>
                  <a:arcTo wR="317500" hR="317500" stAng="-2591999" swAng="187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4" name="Harvey 14/100 [14]">
              <a:extLst>
                <a:ext uri="{FF2B5EF4-FFF2-40B4-BE49-F238E27FC236}">
                  <a16:creationId xmlns:a16="http://schemas.microsoft.com/office/drawing/2014/main" id="{F74357FC-EB3D-46C4-B56A-5007C9F4FB84}"/>
                </a:ext>
              </a:extLst>
            </p:cNvPr>
            <p:cNvSpPr>
              <a:spLocks noChangeAspect="1"/>
            </p:cNvSpPr>
            <p:nvPr>
              <p:custDataLst>
                <p:tags r:id="rId5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0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115117"/>
                  </a:moveTo>
                  <a:arcTo wR="317500" hR="317500" stAng="-2375999" swAng="185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5" name="Harvey 15/100 [15]">
              <a:extLst>
                <a:ext uri="{FF2B5EF4-FFF2-40B4-BE49-F238E27FC236}">
                  <a16:creationId xmlns:a16="http://schemas.microsoft.com/office/drawing/2014/main" id="{32E8E8F3-9DBC-46F4-9700-CAF071913650}"/>
                </a:ext>
              </a:extLst>
            </p:cNvPr>
            <p:cNvSpPr>
              <a:spLocks noChangeAspect="1"/>
            </p:cNvSpPr>
            <p:nvPr>
              <p:custDataLst>
                <p:tags r:id="rId5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2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130878"/>
                  </a:moveTo>
                  <a:arcTo wR="317500" hR="317500" stAng="-2160000" swAng="183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6" name="Harvey 16/100 [16]">
              <a:extLst>
                <a:ext uri="{FF2B5EF4-FFF2-40B4-BE49-F238E27FC236}">
                  <a16:creationId xmlns:a16="http://schemas.microsoft.com/office/drawing/2014/main" id="{71360883-3CF3-4439-9568-E456C60454A8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4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147374"/>
                  </a:moveTo>
                  <a:arcTo wR="317500" hR="317500" stAng="-1944000" swAng="181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7" name="Harvey 17/100 [17]">
              <a:extLst>
                <a:ext uri="{FF2B5EF4-FFF2-40B4-BE49-F238E27FC236}">
                  <a16:creationId xmlns:a16="http://schemas.microsoft.com/office/drawing/2014/main" id="{AE88FC9E-FB95-4413-AE3E-B8BF504735B5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6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164543"/>
                  </a:moveTo>
                  <a:arcTo wR="317500" hR="317500" stAng="-1727999" swAng="179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8" name="Harvey 18/100 [18]">
              <a:extLst>
                <a:ext uri="{FF2B5EF4-FFF2-40B4-BE49-F238E27FC236}">
                  <a16:creationId xmlns:a16="http://schemas.microsoft.com/office/drawing/2014/main" id="{62593B83-E4BE-4CE8-9B0B-25AF9B7D4254}"/>
                </a:ext>
              </a:extLst>
            </p:cNvPr>
            <p:cNvSpPr>
              <a:spLocks noChangeAspect="1"/>
            </p:cNvSpPr>
            <p:nvPr>
              <p:custDataLst>
                <p:tags r:id="rId5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38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182315"/>
                  </a:moveTo>
                  <a:arcTo wR="317500" hR="317500" stAng="-1512000" swAng="177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49" name="Harvey 19/100 [19]">
              <a:extLst>
                <a:ext uri="{FF2B5EF4-FFF2-40B4-BE49-F238E27FC236}">
                  <a16:creationId xmlns:a16="http://schemas.microsoft.com/office/drawing/2014/main" id="{CD41838E-0172-403D-9B68-FD51310F5400}"/>
                </a:ext>
              </a:extLst>
            </p:cNvPr>
            <p:cNvSpPr>
              <a:spLocks noChangeAspect="1"/>
            </p:cNvSpPr>
            <p:nvPr>
              <p:custDataLst>
                <p:tags r:id="rId5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1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200620"/>
                  </a:moveTo>
                  <a:arcTo wR="317500" hR="317500" stAng="-1295999" swAng="174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0" name="Harvey 20/100 [20]">
              <a:extLst>
                <a:ext uri="{FF2B5EF4-FFF2-40B4-BE49-F238E27FC236}">
                  <a16:creationId xmlns:a16="http://schemas.microsoft.com/office/drawing/2014/main" id="{EDE3F4CF-CB3E-40C2-B070-AC09F1E8FBD5}"/>
                </a:ext>
              </a:extLst>
            </p:cNvPr>
            <p:cNvSpPr>
              <a:spLocks noChangeAspect="1"/>
            </p:cNvSpPr>
            <p:nvPr>
              <p:custDataLst>
                <p:tags r:id="rId5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3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219387"/>
                  </a:moveTo>
                  <a:arcTo wR="317500" hR="317500" stAng="-1080000" swAng="172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1" name="Harvey 21/100 [21]">
              <a:extLst>
                <a:ext uri="{FF2B5EF4-FFF2-40B4-BE49-F238E27FC236}">
                  <a16:creationId xmlns:a16="http://schemas.microsoft.com/office/drawing/2014/main" id="{CD8E25E7-83D2-4F78-92A7-435281704491}"/>
                </a:ext>
              </a:extLst>
            </p:cNvPr>
            <p:cNvSpPr>
              <a:spLocks noChangeAspect="1"/>
            </p:cNvSpPr>
            <p:nvPr>
              <p:custDataLst>
                <p:tags r:id="rId5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5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238540"/>
                  </a:moveTo>
                  <a:arcTo wR="317500" hR="317500" stAng="-864000" swAng="170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2" name="Harvey 22/100 [22]">
              <a:extLst>
                <a:ext uri="{FF2B5EF4-FFF2-40B4-BE49-F238E27FC236}">
                  <a16:creationId xmlns:a16="http://schemas.microsoft.com/office/drawing/2014/main" id="{C6A696FB-9EFC-47F6-9860-247C48C1FC3D}"/>
                </a:ext>
              </a:extLst>
            </p:cNvPr>
            <p:cNvSpPr>
              <a:spLocks noChangeAspect="1"/>
            </p:cNvSpPr>
            <p:nvPr>
              <p:custDataLst>
                <p:tags r:id="rId5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7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258006"/>
                  </a:moveTo>
                  <a:arcTo wR="317500" hR="317500" stAng="-647999" swAng="168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3" name="Harvey 23/100 [23]">
              <a:extLst>
                <a:ext uri="{FF2B5EF4-FFF2-40B4-BE49-F238E27FC236}">
                  <a16:creationId xmlns:a16="http://schemas.microsoft.com/office/drawing/2014/main" id="{252958D2-EE89-4FBF-BF7B-C8AFAD704413}"/>
                </a:ext>
              </a:extLst>
            </p:cNvPr>
            <p:cNvSpPr>
              <a:spLocks noChangeAspect="1"/>
            </p:cNvSpPr>
            <p:nvPr>
              <p:custDataLst>
                <p:tags r:id="rId5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49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277706"/>
                  </a:moveTo>
                  <a:arcTo wR="317500" hR="317500" stAng="-432000" swAng="166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4" name="Harvey 24/100 [24]">
              <a:extLst>
                <a:ext uri="{FF2B5EF4-FFF2-40B4-BE49-F238E27FC236}">
                  <a16:creationId xmlns:a16="http://schemas.microsoft.com/office/drawing/2014/main" id="{314E82DC-04B6-406C-9D65-1115F4D2AA22}"/>
                </a:ext>
              </a:extLst>
            </p:cNvPr>
            <p:cNvSpPr>
              <a:spLocks noChangeAspect="1"/>
            </p:cNvSpPr>
            <p:nvPr>
              <p:custDataLst>
                <p:tags r:id="rId6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1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297564"/>
                  </a:moveTo>
                  <a:arcTo wR="317500" hR="317500" stAng="-216000" swAng="164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5" name="Harvey 25/100 [25]">
              <a:extLst>
                <a:ext uri="{FF2B5EF4-FFF2-40B4-BE49-F238E27FC236}">
                  <a16:creationId xmlns:a16="http://schemas.microsoft.com/office/drawing/2014/main" id="{669D1B60-A74F-4296-8610-F3DCDDC15022}"/>
                </a:ext>
              </a:extLst>
            </p:cNvPr>
            <p:cNvSpPr>
              <a:spLocks noChangeAspect="1"/>
            </p:cNvSpPr>
            <p:nvPr>
              <p:custDataLst>
                <p:tags r:id="rId6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4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5000" y="317500"/>
                  </a:moveTo>
                  <a:arcTo wR="317500" hR="317500" stAng="0" swAng="162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6" name="Harvey 26/100 [26]">
              <a:extLst>
                <a:ext uri="{FF2B5EF4-FFF2-40B4-BE49-F238E27FC236}">
                  <a16:creationId xmlns:a16="http://schemas.microsoft.com/office/drawing/2014/main" id="{FF6DD112-04B6-4656-AB9D-1F9950FEE2D9}"/>
                </a:ext>
              </a:extLst>
            </p:cNvPr>
            <p:cNvSpPr>
              <a:spLocks noChangeAspect="1"/>
            </p:cNvSpPr>
            <p:nvPr>
              <p:custDataLst>
                <p:tags r:id="rId6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6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4373" y="337435"/>
                  </a:moveTo>
                  <a:arcTo wR="317500" hR="317500" stAng="216000" swAng="159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7" name="Harvey 27/100 [27]">
              <a:extLst>
                <a:ext uri="{FF2B5EF4-FFF2-40B4-BE49-F238E27FC236}">
                  <a16:creationId xmlns:a16="http://schemas.microsoft.com/office/drawing/2014/main" id="{E2928B53-FC5C-427C-AE65-9286773D84B2}"/>
                </a:ext>
              </a:extLst>
            </p:cNvPr>
            <p:cNvSpPr>
              <a:spLocks noChangeAspect="1"/>
            </p:cNvSpPr>
            <p:nvPr>
              <p:custDataLst>
                <p:tags r:id="rId6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58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32496" y="357293"/>
                  </a:moveTo>
                  <a:arcTo wR="317500" hR="317500" stAng="432000" swAng="157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8" name="Harvey 28/100 [28]">
              <a:extLst>
                <a:ext uri="{FF2B5EF4-FFF2-40B4-BE49-F238E27FC236}">
                  <a16:creationId xmlns:a16="http://schemas.microsoft.com/office/drawing/2014/main" id="{D8CF4F20-8FEC-47FF-9B86-E818143B2C19}"/>
                </a:ext>
              </a:extLst>
            </p:cNvPr>
            <p:cNvSpPr>
              <a:spLocks noChangeAspect="1"/>
            </p:cNvSpPr>
            <p:nvPr>
              <p:custDataLst>
                <p:tags r:id="rId6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0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9376" y="376993"/>
                  </a:moveTo>
                  <a:arcTo wR="317500" hR="317500" stAng="648000" swAng="155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59" name="Harvey 29/100 [29]">
              <a:extLst>
                <a:ext uri="{FF2B5EF4-FFF2-40B4-BE49-F238E27FC236}">
                  <a16:creationId xmlns:a16="http://schemas.microsoft.com/office/drawing/2014/main" id="{E1AF074D-4599-4D0E-8078-66303FEBDE44}"/>
                </a:ext>
              </a:extLst>
            </p:cNvPr>
            <p:cNvSpPr>
              <a:spLocks noChangeAspect="1"/>
            </p:cNvSpPr>
            <p:nvPr>
              <p:custDataLst>
                <p:tags r:id="rId6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26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5025" y="396459"/>
                  </a:moveTo>
                  <a:arcTo wR="317500" hR="317500" stAng="863999" swAng="153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0" name="Harvey 30/100 [30]">
              <a:extLst>
                <a:ext uri="{FF2B5EF4-FFF2-40B4-BE49-F238E27FC236}">
                  <a16:creationId xmlns:a16="http://schemas.microsoft.com/office/drawing/2014/main" id="{2DF9C982-C062-4899-8A5F-20F49AD9E1B5}"/>
                </a:ext>
              </a:extLst>
            </p:cNvPr>
            <p:cNvSpPr>
              <a:spLocks noChangeAspect="1"/>
            </p:cNvSpPr>
            <p:nvPr>
              <p:custDataLst>
                <p:tags r:id="rId6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4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9460" y="415612"/>
                  </a:moveTo>
                  <a:arcTo wR="317500" hR="317500" stAng="1080000" swAng="151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1" name="Harvey 31/100 [31]">
              <a:extLst>
                <a:ext uri="{FF2B5EF4-FFF2-40B4-BE49-F238E27FC236}">
                  <a16:creationId xmlns:a16="http://schemas.microsoft.com/office/drawing/2014/main" id="{E98CD797-9DD9-4143-9058-D1ABF95E7406}"/>
                </a:ext>
              </a:extLst>
            </p:cNvPr>
            <p:cNvSpPr>
              <a:spLocks noChangeAspect="1"/>
            </p:cNvSpPr>
            <p:nvPr>
              <p:custDataLst>
                <p:tags r:id="rId6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6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12704" y="434379"/>
                  </a:moveTo>
                  <a:arcTo wR="317500" hR="317500" stAng="1295999" swAng="149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2" name="Harvey 32/100 [32]">
              <a:extLst>
                <a:ext uri="{FF2B5EF4-FFF2-40B4-BE49-F238E27FC236}">
                  <a16:creationId xmlns:a16="http://schemas.microsoft.com/office/drawing/2014/main" id="{39029FE4-844F-47DA-8FEF-FB68673FF10C}"/>
                </a:ext>
              </a:extLst>
            </p:cNvPr>
            <p:cNvSpPr>
              <a:spLocks noChangeAspect="1"/>
            </p:cNvSpPr>
            <p:nvPr>
              <p:custDataLst>
                <p:tags r:id="rId6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69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4782" y="452684"/>
                  </a:moveTo>
                  <a:arcTo wR="317500" hR="317500" stAng="1512000" swAng="1468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3" name="Harvey 33/100 [33]">
              <a:extLst>
                <a:ext uri="{FF2B5EF4-FFF2-40B4-BE49-F238E27FC236}">
                  <a16:creationId xmlns:a16="http://schemas.microsoft.com/office/drawing/2014/main" id="{B99AA4D4-9C74-447B-89EF-8FD268FF95EE}"/>
                </a:ext>
              </a:extLst>
            </p:cNvPr>
            <p:cNvSpPr>
              <a:spLocks noChangeAspect="1"/>
            </p:cNvSpPr>
            <p:nvPr>
              <p:custDataLst>
                <p:tags r:id="rId6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1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95727" y="470456"/>
                  </a:moveTo>
                  <a:arcTo wR="317500" hR="317500" stAng="1728000" swAng="144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4" name="Harvey 34/100 [34]">
              <a:extLst>
                <a:ext uri="{FF2B5EF4-FFF2-40B4-BE49-F238E27FC236}">
                  <a16:creationId xmlns:a16="http://schemas.microsoft.com/office/drawing/2014/main" id="{0880CCDE-4DDE-49A8-AFB2-FDDCE314B4D3}"/>
                </a:ext>
              </a:extLst>
            </p:cNvPr>
            <p:cNvSpPr>
              <a:spLocks noChangeAspect="1"/>
            </p:cNvSpPr>
            <p:nvPr>
              <p:custDataLst>
                <p:tags r:id="rId7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3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85574" y="487625"/>
                  </a:moveTo>
                  <a:arcTo wR="317500" hR="317500" stAng="1944000" swAng="1425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5" name="Harvey 35/100 [35]">
              <a:extLst>
                <a:ext uri="{FF2B5EF4-FFF2-40B4-BE49-F238E27FC236}">
                  <a16:creationId xmlns:a16="http://schemas.microsoft.com/office/drawing/2014/main" id="{F37E834A-F9D8-4623-BC85-60359856CCD0}"/>
                </a:ext>
              </a:extLst>
            </p:cNvPr>
            <p:cNvSpPr>
              <a:spLocks noChangeAspect="1"/>
            </p:cNvSpPr>
            <p:nvPr>
              <p:custDataLst>
                <p:tags r:id="rId7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55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74362" y="504121"/>
                  </a:moveTo>
                  <a:arcTo wR="317500" hR="317500" stAng="2159999" swAng="140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6" name="Harvey 36/100 [36]">
              <a:extLst>
                <a:ext uri="{FF2B5EF4-FFF2-40B4-BE49-F238E27FC236}">
                  <a16:creationId xmlns:a16="http://schemas.microsoft.com/office/drawing/2014/main" id="{15163940-B229-4368-B727-3714123C78AB}"/>
                </a:ext>
              </a:extLst>
            </p:cNvPr>
            <p:cNvSpPr>
              <a:spLocks noChangeAspect="1"/>
            </p:cNvSpPr>
            <p:nvPr>
              <p:custDataLst>
                <p:tags r:id="rId7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7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137" y="519882"/>
                  </a:moveTo>
                  <a:arcTo wR="317500" hR="317500" stAng="2375999" swAng="138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7" name="Harvey 37/100 [37]">
              <a:extLst>
                <a:ext uri="{FF2B5EF4-FFF2-40B4-BE49-F238E27FC236}">
                  <a16:creationId xmlns:a16="http://schemas.microsoft.com/office/drawing/2014/main" id="{64BAECDC-27C7-4333-B9D8-59DE42A1B1AA}"/>
                </a:ext>
              </a:extLst>
            </p:cNvPr>
            <p:cNvSpPr>
              <a:spLocks noChangeAspect="1"/>
            </p:cNvSpPr>
            <p:nvPr>
              <p:custDataLst>
                <p:tags r:id="rId7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7991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48947" y="534843"/>
                  </a:moveTo>
                  <a:arcTo wR="317500" hR="317500" stAng="2591999" swAng="136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8" name="Harvey 38/100 [38]">
              <a:extLst>
                <a:ext uri="{FF2B5EF4-FFF2-40B4-BE49-F238E27FC236}">
                  <a16:creationId xmlns:a16="http://schemas.microsoft.com/office/drawing/2014/main" id="{4F018A0A-A74A-4E47-BC47-203679D4F8C0}"/>
                </a:ext>
              </a:extLst>
            </p:cNvPr>
            <p:cNvSpPr>
              <a:spLocks noChangeAspect="1"/>
            </p:cNvSpPr>
            <p:nvPr>
              <p:custDataLst>
                <p:tags r:id="rId7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2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34843" y="548947"/>
                  </a:moveTo>
                  <a:arcTo wR="317500" hR="317500" stAng="2808000" swAng="1339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69" name="Harvey 39/100 [39]">
              <a:extLst>
                <a:ext uri="{FF2B5EF4-FFF2-40B4-BE49-F238E27FC236}">
                  <a16:creationId xmlns:a16="http://schemas.microsoft.com/office/drawing/2014/main" id="{ACA75957-9FDB-46A2-82EC-77103CBEAC52}"/>
                </a:ext>
              </a:extLst>
            </p:cNvPr>
            <p:cNvSpPr>
              <a:spLocks noChangeAspect="1"/>
            </p:cNvSpPr>
            <p:nvPr>
              <p:custDataLst>
                <p:tags r:id="rId7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4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19882" y="562137"/>
                  </a:moveTo>
                  <a:arcTo wR="317500" hR="317500" stAng="3024000" swAng="131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0" name="Harvey 40/100 [40]">
              <a:extLst>
                <a:ext uri="{FF2B5EF4-FFF2-40B4-BE49-F238E27FC236}">
                  <a16:creationId xmlns:a16="http://schemas.microsoft.com/office/drawing/2014/main" id="{025DFA7F-A073-422A-8D20-E27D1ABE4342}"/>
                </a:ext>
              </a:extLst>
            </p:cNvPr>
            <p:cNvSpPr>
              <a:spLocks noChangeAspect="1"/>
            </p:cNvSpPr>
            <p:nvPr>
              <p:custDataLst>
                <p:tags r:id="rId7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6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04121" y="574362"/>
                  </a:moveTo>
                  <a:arcTo wR="317500" hR="317500" stAng="3240000" swAng="1296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1" name="Harvey 41/100 [41]">
              <a:extLst>
                <a:ext uri="{FF2B5EF4-FFF2-40B4-BE49-F238E27FC236}">
                  <a16:creationId xmlns:a16="http://schemas.microsoft.com/office/drawing/2014/main" id="{BF311CE9-A4CB-4965-8F0F-5B6811E9FB20}"/>
                </a:ext>
              </a:extLst>
            </p:cNvPr>
            <p:cNvSpPr>
              <a:spLocks noChangeAspect="1"/>
            </p:cNvSpPr>
            <p:nvPr>
              <p:custDataLst>
                <p:tags r:id="rId7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88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87625" y="585574"/>
                  </a:moveTo>
                  <a:arcTo wR="317500" hR="317500" stAng="3455999" swAng="1274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2" name="Harvey 42/100 [42]">
              <a:extLst>
                <a:ext uri="{FF2B5EF4-FFF2-40B4-BE49-F238E27FC236}">
                  <a16:creationId xmlns:a16="http://schemas.microsoft.com/office/drawing/2014/main" id="{1B415A3D-1E85-4E6A-8BAB-3BB56600BA4F}"/>
                </a:ext>
              </a:extLst>
            </p:cNvPr>
            <p:cNvSpPr>
              <a:spLocks noChangeAspect="1"/>
            </p:cNvSpPr>
            <p:nvPr>
              <p:custDataLst>
                <p:tags r:id="rId7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0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70456" y="595727"/>
                  </a:moveTo>
                  <a:arcTo wR="317500" hR="317500" stAng="3671999" swAng="1252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3" name="Harvey 43/100 [43]">
              <a:extLst>
                <a:ext uri="{FF2B5EF4-FFF2-40B4-BE49-F238E27FC236}">
                  <a16:creationId xmlns:a16="http://schemas.microsoft.com/office/drawing/2014/main" id="{7EAD6077-4487-4E7D-846D-445E65B5291C}"/>
                </a:ext>
              </a:extLst>
            </p:cNvPr>
            <p:cNvSpPr>
              <a:spLocks noChangeAspect="1"/>
            </p:cNvSpPr>
            <p:nvPr>
              <p:custDataLst>
                <p:tags r:id="rId7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2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52684" y="604782"/>
                  </a:moveTo>
                  <a:arcTo wR="317500" hR="317500" stAng="3888000" swAng="1231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4" name="Harvey 44/100 [44]">
              <a:extLst>
                <a:ext uri="{FF2B5EF4-FFF2-40B4-BE49-F238E27FC236}">
                  <a16:creationId xmlns:a16="http://schemas.microsoft.com/office/drawing/2014/main" id="{4B57ADAF-4A83-4CB4-8920-E2B9F994E83E}"/>
                </a:ext>
              </a:extLst>
            </p:cNvPr>
            <p:cNvSpPr>
              <a:spLocks noChangeAspect="1"/>
            </p:cNvSpPr>
            <p:nvPr>
              <p:custDataLst>
                <p:tags r:id="rId8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5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34379" y="612704"/>
                  </a:moveTo>
                  <a:arcTo wR="317500" hR="317500" stAng="4104000" swAng="120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5" name="Harvey 45/100 [45]">
              <a:extLst>
                <a:ext uri="{FF2B5EF4-FFF2-40B4-BE49-F238E27FC236}">
                  <a16:creationId xmlns:a16="http://schemas.microsoft.com/office/drawing/2014/main" id="{FF3E5416-AC43-4CBB-A32A-A966ED03106F}"/>
                </a:ext>
              </a:extLst>
            </p:cNvPr>
            <p:cNvSpPr>
              <a:spLocks noChangeAspect="1"/>
            </p:cNvSpPr>
            <p:nvPr>
              <p:custDataLst>
                <p:tags r:id="rId8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7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15612" y="619460"/>
                  </a:moveTo>
                  <a:arcTo wR="317500" hR="317500" stAng="4320000" swAng="118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6" name="Harvey 46/100 [46]">
              <a:extLst>
                <a:ext uri="{FF2B5EF4-FFF2-40B4-BE49-F238E27FC236}">
                  <a16:creationId xmlns:a16="http://schemas.microsoft.com/office/drawing/2014/main" id="{49AFF9C1-C19A-487C-A4C1-47DA87277C3B}"/>
                </a:ext>
              </a:extLst>
            </p:cNvPr>
            <p:cNvSpPr>
              <a:spLocks noChangeAspect="1"/>
            </p:cNvSpPr>
            <p:nvPr>
              <p:custDataLst>
                <p:tags r:id="rId8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99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6459" y="625025"/>
                  </a:moveTo>
                  <a:arcTo wR="317500" hR="317500" stAng="4536000" swAng="116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7" name="Harvey 47/100 [47]">
              <a:extLst>
                <a:ext uri="{FF2B5EF4-FFF2-40B4-BE49-F238E27FC236}">
                  <a16:creationId xmlns:a16="http://schemas.microsoft.com/office/drawing/2014/main" id="{F35AEE09-D82F-438F-9D01-96C6876241F1}"/>
                </a:ext>
              </a:extLst>
            </p:cNvPr>
            <p:cNvSpPr>
              <a:spLocks noChangeAspect="1"/>
            </p:cNvSpPr>
            <p:nvPr>
              <p:custDataLst>
                <p:tags r:id="rId8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1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76993" y="629376"/>
                  </a:moveTo>
                  <a:arcTo wR="317500" hR="317500" stAng="4751999" swAng="114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8" name="Harvey 48/100 [48]">
              <a:extLst>
                <a:ext uri="{FF2B5EF4-FFF2-40B4-BE49-F238E27FC236}">
                  <a16:creationId xmlns:a16="http://schemas.microsoft.com/office/drawing/2014/main" id="{4FC3325B-EEB2-4420-9715-1149CEACE9AC}"/>
                </a:ext>
              </a:extLst>
            </p:cNvPr>
            <p:cNvSpPr>
              <a:spLocks noChangeAspect="1"/>
            </p:cNvSpPr>
            <p:nvPr>
              <p:custDataLst>
                <p:tags r:id="rId8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36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57293" y="632496"/>
                  </a:moveTo>
                  <a:arcTo wR="317500" hR="317500" stAng="4967999" swAng="112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79" name="Harvey 49/100 [49]">
              <a:extLst>
                <a:ext uri="{FF2B5EF4-FFF2-40B4-BE49-F238E27FC236}">
                  <a16:creationId xmlns:a16="http://schemas.microsoft.com/office/drawing/2014/main" id="{3BE00D50-8FCE-4E11-AA24-10B621732F20}"/>
                </a:ext>
              </a:extLst>
            </p:cNvPr>
            <p:cNvSpPr>
              <a:spLocks noChangeAspect="1"/>
            </p:cNvSpPr>
            <p:nvPr>
              <p:custDataLst>
                <p:tags r:id="rId8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5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37435" y="634373"/>
                  </a:moveTo>
                  <a:arcTo wR="317500" hR="317500" stAng="5184000" swAng="110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0" name="Harvey 50/100 [50]">
              <a:extLst>
                <a:ext uri="{FF2B5EF4-FFF2-40B4-BE49-F238E27FC236}">
                  <a16:creationId xmlns:a16="http://schemas.microsoft.com/office/drawing/2014/main" id="{97083993-8BFD-443F-A3A3-D28EF389CE2B}"/>
                </a:ext>
              </a:extLst>
            </p:cNvPr>
            <p:cNvSpPr>
              <a:spLocks noChangeAspect="1"/>
            </p:cNvSpPr>
            <p:nvPr>
              <p:custDataLst>
                <p:tags r:id="rId8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08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17500" y="635000"/>
                  </a:moveTo>
                  <a:arcTo wR="317500" hR="317500" stAng="5400000" swAng="108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1" name="Harvey 51/100 [51]">
              <a:extLst>
                <a:ext uri="{FF2B5EF4-FFF2-40B4-BE49-F238E27FC236}">
                  <a16:creationId xmlns:a16="http://schemas.microsoft.com/office/drawing/2014/main" id="{BDE38762-18E9-47FF-895E-325F5976ECAA}"/>
                </a:ext>
              </a:extLst>
            </p:cNvPr>
            <p:cNvSpPr>
              <a:spLocks noChangeAspect="1"/>
            </p:cNvSpPr>
            <p:nvPr>
              <p:custDataLst>
                <p:tags r:id="rId8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0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34373"/>
                  </a:moveTo>
                  <a:arcTo wR="317500" hR="317500" stAng="5616000" swAng="1058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2" name="Harvey 52/100 [52]">
              <a:extLst>
                <a:ext uri="{FF2B5EF4-FFF2-40B4-BE49-F238E27FC236}">
                  <a16:creationId xmlns:a16="http://schemas.microsoft.com/office/drawing/2014/main" id="{785EAA21-FBCD-46DC-8430-7AB12F5A66AF}"/>
                </a:ext>
              </a:extLst>
            </p:cNvPr>
            <p:cNvSpPr>
              <a:spLocks noChangeAspect="1"/>
            </p:cNvSpPr>
            <p:nvPr>
              <p:custDataLst>
                <p:tags r:id="rId8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2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632496"/>
                  </a:moveTo>
                  <a:arcTo wR="317500" hR="317500" stAng="5832000" swAng="1036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3" name="Harvey 53/100 [53]">
              <a:extLst>
                <a:ext uri="{FF2B5EF4-FFF2-40B4-BE49-F238E27FC236}">
                  <a16:creationId xmlns:a16="http://schemas.microsoft.com/office/drawing/2014/main" id="{858D54BA-F4A5-4C67-830E-E85FF6EE735D}"/>
                </a:ext>
              </a:extLst>
            </p:cNvPr>
            <p:cNvSpPr>
              <a:spLocks noChangeAspect="1"/>
            </p:cNvSpPr>
            <p:nvPr>
              <p:custDataLst>
                <p:tags r:id="rId8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4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629376"/>
                  </a:moveTo>
                  <a:arcTo wR="317500" hR="317500" stAng="6048000" swAng="1015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4" name="Harvey 54/100 [54]">
              <a:extLst>
                <a:ext uri="{FF2B5EF4-FFF2-40B4-BE49-F238E27FC236}">
                  <a16:creationId xmlns:a16="http://schemas.microsoft.com/office/drawing/2014/main" id="{AC41BD7B-E1FA-4AED-B11C-E03936A672E6}"/>
                </a:ext>
              </a:extLst>
            </p:cNvPr>
            <p:cNvSpPr>
              <a:spLocks noChangeAspect="1"/>
            </p:cNvSpPr>
            <p:nvPr>
              <p:custDataLst>
                <p:tags r:id="rId9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6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625025"/>
                  </a:moveTo>
                  <a:arcTo wR="317500" hR="317500" stAng="6264000" swAng="99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5" name="Harvey 55/100 [55]">
              <a:extLst>
                <a:ext uri="{FF2B5EF4-FFF2-40B4-BE49-F238E27FC236}">
                  <a16:creationId xmlns:a16="http://schemas.microsoft.com/office/drawing/2014/main" id="{BAF901A0-5FD1-4B29-9AF9-DB8B19412429}"/>
                </a:ext>
              </a:extLst>
            </p:cNvPr>
            <p:cNvSpPr>
              <a:spLocks noChangeAspect="1"/>
            </p:cNvSpPr>
            <p:nvPr>
              <p:custDataLst>
                <p:tags r:id="rId9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18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619460"/>
                  </a:moveTo>
                  <a:arcTo wR="317500" hR="317500" stAng="6480000" swAng="97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6" name="Harvey 56/100 [56]">
              <a:extLst>
                <a:ext uri="{FF2B5EF4-FFF2-40B4-BE49-F238E27FC236}">
                  <a16:creationId xmlns:a16="http://schemas.microsoft.com/office/drawing/2014/main" id="{3EFF555D-6B7F-481F-ADC2-746953BA7F97}"/>
                </a:ext>
              </a:extLst>
            </p:cNvPr>
            <p:cNvSpPr>
              <a:spLocks noChangeAspect="1"/>
            </p:cNvSpPr>
            <p:nvPr>
              <p:custDataLst>
                <p:tags r:id="rId9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0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612704"/>
                  </a:moveTo>
                  <a:arcTo wR="317500" hR="317500" stAng="6696000" swAng="95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7" name="Harvey 57/100 [57]">
              <a:extLst>
                <a:ext uri="{FF2B5EF4-FFF2-40B4-BE49-F238E27FC236}">
                  <a16:creationId xmlns:a16="http://schemas.microsoft.com/office/drawing/2014/main" id="{A4D3BE31-8C07-4912-AB8B-8331A665C238}"/>
                </a:ext>
              </a:extLst>
            </p:cNvPr>
            <p:cNvSpPr>
              <a:spLocks noChangeAspect="1"/>
            </p:cNvSpPr>
            <p:nvPr>
              <p:custDataLst>
                <p:tags r:id="rId9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3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604782"/>
                  </a:moveTo>
                  <a:arcTo wR="317500" hR="317500" stAng="6911999" swAng="92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8" name="Harvey 58/100 [58]">
              <a:extLst>
                <a:ext uri="{FF2B5EF4-FFF2-40B4-BE49-F238E27FC236}">
                  <a16:creationId xmlns:a16="http://schemas.microsoft.com/office/drawing/2014/main" id="{E7B5A5D9-6DD2-4B0A-9557-7A7AF774103E}"/>
                </a:ext>
              </a:extLst>
            </p:cNvPr>
            <p:cNvSpPr>
              <a:spLocks noChangeAspect="1"/>
            </p:cNvSpPr>
            <p:nvPr>
              <p:custDataLst>
                <p:tags r:id="rId9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527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595727"/>
                  </a:moveTo>
                  <a:arcTo wR="317500" hR="317500" stAng="7127999" swAng="90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89" name="Harvey 59/100 [59]">
              <a:extLst>
                <a:ext uri="{FF2B5EF4-FFF2-40B4-BE49-F238E27FC236}">
                  <a16:creationId xmlns:a16="http://schemas.microsoft.com/office/drawing/2014/main" id="{88458C0E-D234-4C86-A6CC-B8CD6C445F00}"/>
                </a:ext>
              </a:extLst>
            </p:cNvPr>
            <p:cNvSpPr>
              <a:spLocks noChangeAspect="1"/>
            </p:cNvSpPr>
            <p:nvPr>
              <p:custDataLst>
                <p:tags r:id="rId9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74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585574"/>
                  </a:moveTo>
                  <a:arcTo wR="317500" hR="317500" stAng="7343999" swAng="88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0" name="Harvey 60/100 [60]">
              <a:extLst>
                <a:ext uri="{FF2B5EF4-FFF2-40B4-BE49-F238E27FC236}">
                  <a16:creationId xmlns:a16="http://schemas.microsoft.com/office/drawing/2014/main" id="{0924D2C6-D224-49FD-A4B8-312AFD605E78}"/>
                </a:ext>
              </a:extLst>
            </p:cNvPr>
            <p:cNvSpPr>
              <a:spLocks noChangeAspect="1"/>
            </p:cNvSpPr>
            <p:nvPr>
              <p:custDataLst>
                <p:tags r:id="rId9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29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574362"/>
                  </a:moveTo>
                  <a:arcTo wR="317500" hR="317500" stAng="7560000" swAng="86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1" name="Harvey 61/100 [61]">
              <a:extLst>
                <a:ext uri="{FF2B5EF4-FFF2-40B4-BE49-F238E27FC236}">
                  <a16:creationId xmlns:a16="http://schemas.microsoft.com/office/drawing/2014/main" id="{F9FB23C2-D568-49AC-B8FD-0480EB019739}"/>
                </a:ext>
              </a:extLst>
            </p:cNvPr>
            <p:cNvSpPr>
              <a:spLocks noChangeAspect="1"/>
            </p:cNvSpPr>
            <p:nvPr>
              <p:custDataLst>
                <p:tags r:id="rId9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1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562137"/>
                  </a:moveTo>
                  <a:arcTo wR="317500" hR="317500" stAng="7776000" swAng="84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2" name="Harvey 62/100 [62]">
              <a:extLst>
                <a:ext uri="{FF2B5EF4-FFF2-40B4-BE49-F238E27FC236}">
                  <a16:creationId xmlns:a16="http://schemas.microsoft.com/office/drawing/2014/main" id="{9EF3159D-F4FB-4032-BCCB-55E6ED5EEFC7}"/>
                </a:ext>
              </a:extLst>
            </p:cNvPr>
            <p:cNvSpPr>
              <a:spLocks noChangeAspect="1"/>
            </p:cNvSpPr>
            <p:nvPr>
              <p:custDataLst>
                <p:tags r:id="rId9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3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548947"/>
                  </a:moveTo>
                  <a:arcTo wR="317500" hR="317500" stAng="7991999" swAng="82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3" name="Harvey 63/100 [63]">
              <a:extLst>
                <a:ext uri="{FF2B5EF4-FFF2-40B4-BE49-F238E27FC236}">
                  <a16:creationId xmlns:a16="http://schemas.microsoft.com/office/drawing/2014/main" id="{9362C8EA-6D15-4E0C-8AE9-B1B50EB297B8}"/>
                </a:ext>
              </a:extLst>
            </p:cNvPr>
            <p:cNvSpPr>
              <a:spLocks noChangeAspect="1"/>
            </p:cNvSpPr>
            <p:nvPr>
              <p:custDataLst>
                <p:tags r:id="rId9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6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534843"/>
                  </a:moveTo>
                  <a:arcTo wR="317500" hR="317500" stAng="8208000" swAng="79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4" name="Harvey 64/100 [64]">
              <a:extLst>
                <a:ext uri="{FF2B5EF4-FFF2-40B4-BE49-F238E27FC236}">
                  <a16:creationId xmlns:a16="http://schemas.microsoft.com/office/drawing/2014/main" id="{91EB375D-1444-4BE3-A696-66272A1564CD}"/>
                </a:ext>
              </a:extLst>
            </p:cNvPr>
            <p:cNvSpPr>
              <a:spLocks noChangeAspect="1"/>
            </p:cNvSpPr>
            <p:nvPr>
              <p:custDataLst>
                <p:tags r:id="rId10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38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519882"/>
                  </a:moveTo>
                  <a:arcTo wR="317500" hR="317500" stAng="8424000" swAng="777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5" name="Harvey 65/100 [65]">
              <a:extLst>
                <a:ext uri="{FF2B5EF4-FFF2-40B4-BE49-F238E27FC236}">
                  <a16:creationId xmlns:a16="http://schemas.microsoft.com/office/drawing/2014/main" id="{9A3002B1-5D17-4BCB-9A44-B2FB4025D02F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0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504121"/>
                  </a:moveTo>
                  <a:arcTo wR="317500" hR="317500" stAng="8640000" swAng="75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6" name="Harvey 66/100 [66]">
              <a:extLst>
                <a:ext uri="{FF2B5EF4-FFF2-40B4-BE49-F238E27FC236}">
                  <a16:creationId xmlns:a16="http://schemas.microsoft.com/office/drawing/2014/main" id="{E5F2FDE4-04B2-4A45-A685-14E0C51883A5}"/>
                </a:ext>
              </a:extLst>
            </p:cNvPr>
            <p:cNvSpPr>
              <a:spLocks noChangeAspect="1"/>
            </p:cNvSpPr>
            <p:nvPr>
              <p:custDataLst>
                <p:tags r:id="rId10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2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487625"/>
                  </a:moveTo>
                  <a:arcTo wR="317500" hR="317500" stAng="8856000" swAng="73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7" name="Harvey 67/100 [67]">
              <a:extLst>
                <a:ext uri="{FF2B5EF4-FFF2-40B4-BE49-F238E27FC236}">
                  <a16:creationId xmlns:a16="http://schemas.microsoft.com/office/drawing/2014/main" id="{D399A169-3845-4CD5-A62C-F4586F1FAFE8}"/>
                </a:ext>
              </a:extLst>
            </p:cNvPr>
            <p:cNvSpPr>
              <a:spLocks noChangeAspect="1"/>
            </p:cNvSpPr>
            <p:nvPr>
              <p:custDataLst>
                <p:tags r:id="rId10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4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470456"/>
                  </a:moveTo>
                  <a:arcTo wR="317500" hR="317500" stAng="9072000" swAng="71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8" name="Harvey 68/100 [68]">
              <a:extLst>
                <a:ext uri="{FF2B5EF4-FFF2-40B4-BE49-F238E27FC236}">
                  <a16:creationId xmlns:a16="http://schemas.microsoft.com/office/drawing/2014/main" id="{E12F5173-9960-47F5-9A91-B043294E14CB}"/>
                </a:ext>
              </a:extLst>
            </p:cNvPr>
            <p:cNvSpPr>
              <a:spLocks noChangeAspect="1"/>
            </p:cNvSpPr>
            <p:nvPr>
              <p:custDataLst>
                <p:tags r:id="rId10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6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452684"/>
                  </a:moveTo>
                  <a:arcTo wR="317500" hR="317500" stAng="9288000" swAng="69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99" name="Harvey 69/100 [69]">
              <a:extLst>
                <a:ext uri="{FF2B5EF4-FFF2-40B4-BE49-F238E27FC236}">
                  <a16:creationId xmlns:a16="http://schemas.microsoft.com/office/drawing/2014/main" id="{DD9B9229-3D3A-4706-BEEC-04C19A30C5C3}"/>
                </a:ext>
              </a:extLst>
            </p:cNvPr>
            <p:cNvSpPr>
              <a:spLocks noChangeAspect="1"/>
            </p:cNvSpPr>
            <p:nvPr>
              <p:custDataLst>
                <p:tags r:id="rId10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490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434379"/>
                  </a:moveTo>
                  <a:arcTo wR="317500" hR="317500" stAng="9503999" swAng="66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0" name="Harvey 70/100 [70]">
              <a:extLst>
                <a:ext uri="{FF2B5EF4-FFF2-40B4-BE49-F238E27FC236}">
                  <a16:creationId xmlns:a16="http://schemas.microsoft.com/office/drawing/2014/main" id="{795A4CC8-0C08-491C-8D7F-95EC8E0E25B8}"/>
                </a:ext>
              </a:extLst>
            </p:cNvPr>
            <p:cNvSpPr>
              <a:spLocks noChangeAspect="1"/>
            </p:cNvSpPr>
            <p:nvPr>
              <p:custDataLst>
                <p:tags r:id="rId10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119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415612"/>
                  </a:moveTo>
                  <a:arcTo wR="317500" hR="317500" stAng="9719999" swAng="64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1" name="Harvey 71/100 [71]">
              <a:extLst>
                <a:ext uri="{FF2B5EF4-FFF2-40B4-BE49-F238E27FC236}">
                  <a16:creationId xmlns:a16="http://schemas.microsoft.com/office/drawing/2014/main" id="{91862A76-5FCC-4C25-9A3F-A10651AC7725}"/>
                </a:ext>
              </a:extLst>
            </p:cNvPr>
            <p:cNvSpPr>
              <a:spLocks noChangeAspect="1"/>
            </p:cNvSpPr>
            <p:nvPr>
              <p:custDataLst>
                <p:tags r:id="rId10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33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396459"/>
                  </a:moveTo>
                  <a:arcTo wR="317500" hR="317500" stAng="9936000" swAng="62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2" name="Harvey 72/100 [72]">
              <a:extLst>
                <a:ext uri="{FF2B5EF4-FFF2-40B4-BE49-F238E27FC236}">
                  <a16:creationId xmlns:a16="http://schemas.microsoft.com/office/drawing/2014/main" id="{46969644-17D9-45C9-A88A-9A88622DCE45}"/>
                </a:ext>
              </a:extLst>
            </p:cNvPr>
            <p:cNvSpPr>
              <a:spLocks noChangeAspect="1"/>
            </p:cNvSpPr>
            <p:nvPr>
              <p:custDataLst>
                <p:tags r:id="rId10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5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376993"/>
                  </a:moveTo>
                  <a:arcTo wR="317500" hR="317500" stAng="10152000" swAng="60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3" name="Harvey 73/100 [73]">
              <a:extLst>
                <a:ext uri="{FF2B5EF4-FFF2-40B4-BE49-F238E27FC236}">
                  <a16:creationId xmlns:a16="http://schemas.microsoft.com/office/drawing/2014/main" id="{F89621F9-3ABB-450D-913E-7B467F289A9B}"/>
                </a:ext>
              </a:extLst>
            </p:cNvPr>
            <p:cNvSpPr>
              <a:spLocks noChangeAspect="1"/>
            </p:cNvSpPr>
            <p:nvPr>
              <p:custDataLst>
                <p:tags r:id="rId10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7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357293"/>
                  </a:moveTo>
                  <a:arcTo wR="317500" hR="317500" stAng="10368000" swAng="58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4" name="Harvey 74/100 [74]">
              <a:extLst>
                <a:ext uri="{FF2B5EF4-FFF2-40B4-BE49-F238E27FC236}">
                  <a16:creationId xmlns:a16="http://schemas.microsoft.com/office/drawing/2014/main" id="{89EE4B1F-E703-471D-8307-BFB9EDEDB9F7}"/>
                </a:ext>
              </a:extLst>
            </p:cNvPr>
            <p:cNvSpPr>
              <a:spLocks noChangeAspect="1"/>
            </p:cNvSpPr>
            <p:nvPr>
              <p:custDataLst>
                <p:tags r:id="rId11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5983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337435"/>
                  </a:moveTo>
                  <a:arcTo wR="317500" hR="317500" stAng="10583999" swAng="56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5" name="Harvey 75/100 [75]">
              <a:extLst>
                <a:ext uri="{FF2B5EF4-FFF2-40B4-BE49-F238E27FC236}">
                  <a16:creationId xmlns:a16="http://schemas.microsoft.com/office/drawing/2014/main" id="{8AB2EEA8-04AC-4B6C-8D90-28093DB647E6}"/>
                </a:ext>
              </a:extLst>
            </p:cNvPr>
            <p:cNvSpPr>
              <a:spLocks noChangeAspect="1"/>
            </p:cNvSpPr>
            <p:nvPr>
              <p:custDataLst>
                <p:tags r:id="rId11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20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0" y="317500"/>
                  </a:moveTo>
                  <a:arcTo wR="317500" hR="317500" stAng="10800000" swAng="540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6" name="Harvey 76/100 [76]">
              <a:extLst>
                <a:ext uri="{FF2B5EF4-FFF2-40B4-BE49-F238E27FC236}">
                  <a16:creationId xmlns:a16="http://schemas.microsoft.com/office/drawing/2014/main" id="{6F4E00F2-EA6F-4809-B2FD-4CE3ABE8C480}"/>
                </a:ext>
              </a:extLst>
            </p:cNvPr>
            <p:cNvSpPr>
              <a:spLocks noChangeAspect="1"/>
            </p:cNvSpPr>
            <p:nvPr>
              <p:custDataLst>
                <p:tags r:id="rId11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41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26" y="297564"/>
                  </a:moveTo>
                  <a:arcTo wR="317500" hR="317500" stAng="11016000" swAng="518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7" name="Harvey 77/100 [77]">
              <a:extLst>
                <a:ext uri="{FF2B5EF4-FFF2-40B4-BE49-F238E27FC236}">
                  <a16:creationId xmlns:a16="http://schemas.microsoft.com/office/drawing/2014/main" id="{CF5CA593-7B87-4492-9B35-2255514CB496}"/>
                </a:ext>
              </a:extLst>
            </p:cNvPr>
            <p:cNvSpPr>
              <a:spLocks noChangeAspect="1"/>
            </p:cNvSpPr>
            <p:nvPr>
              <p:custDataLst>
                <p:tags r:id="rId11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63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03" y="277706"/>
                  </a:moveTo>
                  <a:arcTo wR="317500" hR="317500" stAng="11232000" swAng="496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8" name="Harvey 78/100 [78]">
              <a:extLst>
                <a:ext uri="{FF2B5EF4-FFF2-40B4-BE49-F238E27FC236}">
                  <a16:creationId xmlns:a16="http://schemas.microsoft.com/office/drawing/2014/main" id="{8C036464-458E-48D4-BAC8-84819F820C60}"/>
                </a:ext>
              </a:extLst>
            </p:cNvPr>
            <p:cNvSpPr>
              <a:spLocks noChangeAspect="1"/>
            </p:cNvSpPr>
            <p:nvPr>
              <p:custDataLst>
                <p:tags r:id="rId11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684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5623" y="258006"/>
                  </a:moveTo>
                  <a:arcTo wR="317500" hR="317500" stAng="11448000" swAng="475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09" name="Harvey 79/100 [79]">
              <a:extLst>
                <a:ext uri="{FF2B5EF4-FFF2-40B4-BE49-F238E27FC236}">
                  <a16:creationId xmlns:a16="http://schemas.microsoft.com/office/drawing/2014/main" id="{6FD5AC00-8293-447C-B728-B963DD67B1C2}"/>
                </a:ext>
              </a:extLst>
            </p:cNvPr>
            <p:cNvSpPr>
              <a:spLocks noChangeAspect="1"/>
            </p:cNvSpPr>
            <p:nvPr>
              <p:custDataLst>
                <p:tags r:id="rId11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06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9974" y="238540"/>
                  </a:moveTo>
                  <a:arcTo wR="317500" hR="317500" stAng="11664000" swAng="453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0" name="Harvey 80/100 [80]">
              <a:extLst>
                <a:ext uri="{FF2B5EF4-FFF2-40B4-BE49-F238E27FC236}">
                  <a16:creationId xmlns:a16="http://schemas.microsoft.com/office/drawing/2014/main" id="{29C0F859-BC49-430F-8C59-C0B9109E47A3}"/>
                </a:ext>
              </a:extLst>
            </p:cNvPr>
            <p:cNvSpPr>
              <a:spLocks noChangeAspect="1"/>
            </p:cNvSpPr>
            <p:nvPr>
              <p:custDataLst>
                <p:tags r:id="rId11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28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5539" y="219387"/>
                  </a:moveTo>
                  <a:arcTo wR="317500" hR="317500" stAng="11880000" swAng="431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1" name="Harvey 81/100 [81]">
              <a:extLst>
                <a:ext uri="{FF2B5EF4-FFF2-40B4-BE49-F238E27FC236}">
                  <a16:creationId xmlns:a16="http://schemas.microsoft.com/office/drawing/2014/main" id="{F78719E3-0417-4867-B70D-21538B3AC36E}"/>
                </a:ext>
              </a:extLst>
            </p:cNvPr>
            <p:cNvSpPr>
              <a:spLocks noChangeAspect="1"/>
            </p:cNvSpPr>
            <p:nvPr>
              <p:custDataLst>
                <p:tags r:id="rId11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49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2295" y="200620"/>
                  </a:moveTo>
                  <a:arcTo wR="317500" hR="317500" stAng="12096000" swAng="410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2" name="Harvey 82/100 [82]">
              <a:extLst>
                <a:ext uri="{FF2B5EF4-FFF2-40B4-BE49-F238E27FC236}">
                  <a16:creationId xmlns:a16="http://schemas.microsoft.com/office/drawing/2014/main" id="{9C5D0905-7412-4C75-BC20-E51105CA783D}"/>
                </a:ext>
              </a:extLst>
            </p:cNvPr>
            <p:cNvSpPr>
              <a:spLocks noChangeAspect="1"/>
            </p:cNvSpPr>
            <p:nvPr>
              <p:custDataLst>
                <p:tags r:id="rId11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71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0217" y="182315"/>
                  </a:moveTo>
                  <a:arcTo wR="317500" hR="317500" stAng="12312000" swAng="388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3" name="Harvey 83/100 [83]">
              <a:extLst>
                <a:ext uri="{FF2B5EF4-FFF2-40B4-BE49-F238E27FC236}">
                  <a16:creationId xmlns:a16="http://schemas.microsoft.com/office/drawing/2014/main" id="{96AA2E20-CC65-4632-B3D4-93E962B59D4C}"/>
                </a:ext>
              </a:extLst>
            </p:cNvPr>
            <p:cNvSpPr>
              <a:spLocks noChangeAspect="1"/>
            </p:cNvSpPr>
            <p:nvPr>
              <p:custDataLst>
                <p:tags r:id="rId11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792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39272" y="164543"/>
                  </a:moveTo>
                  <a:arcTo wR="317500" hR="317500" stAng="12528000" swAng="367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4" name="Harvey 84/100 [84]">
              <a:extLst>
                <a:ext uri="{FF2B5EF4-FFF2-40B4-BE49-F238E27FC236}">
                  <a16:creationId xmlns:a16="http://schemas.microsoft.com/office/drawing/2014/main" id="{9B4360A3-E0B2-48F7-B5A8-D24513748A82}"/>
                </a:ext>
              </a:extLst>
            </p:cNvPr>
            <p:cNvSpPr>
              <a:spLocks noChangeAspect="1"/>
            </p:cNvSpPr>
            <p:nvPr>
              <p:custDataLst>
                <p:tags r:id="rId12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14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49425" y="147374"/>
                  </a:moveTo>
                  <a:arcTo wR="317500" hR="317500" stAng="12743999" swAng="345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5" name="Harvey 85/100 [85]">
              <a:extLst>
                <a:ext uri="{FF2B5EF4-FFF2-40B4-BE49-F238E27FC236}">
                  <a16:creationId xmlns:a16="http://schemas.microsoft.com/office/drawing/2014/main" id="{D694B21E-EEA0-48FA-A35C-7B6570B3F861}"/>
                </a:ext>
              </a:extLst>
            </p:cNvPr>
            <p:cNvSpPr>
              <a:spLocks noChangeAspect="1"/>
            </p:cNvSpPr>
            <p:nvPr>
              <p:custDataLst>
                <p:tags r:id="rId12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36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60637" y="130878"/>
                  </a:moveTo>
                  <a:arcTo wR="317500" hR="317500" stAng="12960000" swAng="324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6" name="Harvey 86/100 [86]">
              <a:extLst>
                <a:ext uri="{FF2B5EF4-FFF2-40B4-BE49-F238E27FC236}">
                  <a16:creationId xmlns:a16="http://schemas.microsoft.com/office/drawing/2014/main" id="{85E1AF41-C21D-4514-B37E-CC830BC09C0A}"/>
                </a:ext>
              </a:extLst>
            </p:cNvPr>
            <p:cNvSpPr>
              <a:spLocks noChangeAspect="1"/>
            </p:cNvSpPr>
            <p:nvPr>
              <p:custDataLst>
                <p:tags r:id="rId12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57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72862" y="115117"/>
                  </a:moveTo>
                  <a:arcTo wR="317500" hR="317500" stAng="13176000" swAng="302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7" name="Harvey 87/100 [87]">
              <a:extLst>
                <a:ext uri="{FF2B5EF4-FFF2-40B4-BE49-F238E27FC236}">
                  <a16:creationId xmlns:a16="http://schemas.microsoft.com/office/drawing/2014/main" id="{E3948F2E-FD5F-4107-B122-9AC75FE0CD9E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879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86052" y="100156"/>
                  </a:moveTo>
                  <a:arcTo wR="317500" hR="317500" stAng="13392000" swAng="280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8" name="Harvey 88/100 [88]">
              <a:extLst>
                <a:ext uri="{FF2B5EF4-FFF2-40B4-BE49-F238E27FC236}">
                  <a16:creationId xmlns:a16="http://schemas.microsoft.com/office/drawing/2014/main" id="{744E57ED-019F-4A8B-A06E-9FB965FEBB23}"/>
                </a:ext>
              </a:extLst>
            </p:cNvPr>
            <p:cNvSpPr>
              <a:spLocks noChangeAspect="1"/>
            </p:cNvSpPr>
            <p:nvPr>
              <p:custDataLst>
                <p:tags r:id="rId12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00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00156" y="86052"/>
                  </a:moveTo>
                  <a:arcTo wR="317500" hR="317500" stAng="13608000" swAng="259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19" name="Harvey 89/100 [89]">
              <a:extLst>
                <a:ext uri="{FF2B5EF4-FFF2-40B4-BE49-F238E27FC236}">
                  <a16:creationId xmlns:a16="http://schemas.microsoft.com/office/drawing/2014/main" id="{5567719B-31CA-4A86-801E-E0531122E504}"/>
                </a:ext>
              </a:extLst>
            </p:cNvPr>
            <p:cNvSpPr>
              <a:spLocks noChangeAspect="1"/>
            </p:cNvSpPr>
            <p:nvPr>
              <p:custDataLst>
                <p:tags r:id="rId12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22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15117" y="72862"/>
                  </a:moveTo>
                  <a:arcTo wR="317500" hR="317500" stAng="13823999" swAng="2375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0" name="Harvey 90/100 [90]">
              <a:extLst>
                <a:ext uri="{FF2B5EF4-FFF2-40B4-BE49-F238E27FC236}">
                  <a16:creationId xmlns:a16="http://schemas.microsoft.com/office/drawing/2014/main" id="{2CD4B3A1-B882-43A6-A4CA-C9FCA394B28B}"/>
                </a:ext>
              </a:extLst>
            </p:cNvPr>
            <p:cNvSpPr>
              <a:spLocks noChangeAspect="1"/>
            </p:cNvSpPr>
            <p:nvPr>
              <p:custDataLst>
                <p:tags r:id="rId12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44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30878" y="60637"/>
                  </a:moveTo>
                  <a:arcTo wR="317500" hR="317500" stAng="14040000" swAng="2159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1" name="Harvey 91/100 [91]">
              <a:extLst>
                <a:ext uri="{FF2B5EF4-FFF2-40B4-BE49-F238E27FC236}">
                  <a16:creationId xmlns:a16="http://schemas.microsoft.com/office/drawing/2014/main" id="{68606D93-5175-4900-AD89-6D0710AFE75F}"/>
                </a:ext>
              </a:extLst>
            </p:cNvPr>
            <p:cNvSpPr>
              <a:spLocks noChangeAspect="1"/>
            </p:cNvSpPr>
            <p:nvPr>
              <p:custDataLst>
                <p:tags r:id="rId127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656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47374" y="49425"/>
                  </a:moveTo>
                  <a:arcTo wR="317500" hR="317500" stAng="14256000" swAng="1943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2" name="Harvey 92/100 [92]">
              <a:extLst>
                <a:ext uri="{FF2B5EF4-FFF2-40B4-BE49-F238E27FC236}">
                  <a16:creationId xmlns:a16="http://schemas.microsoft.com/office/drawing/2014/main" id="{7EE30864-DDCC-4BBA-B70A-48810E224581}"/>
                </a:ext>
              </a:extLst>
            </p:cNvPr>
            <p:cNvSpPr>
              <a:spLocks noChangeAspect="1"/>
            </p:cNvSpPr>
            <p:nvPr>
              <p:custDataLst>
                <p:tags r:id="rId128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1987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64543" y="39272"/>
                  </a:moveTo>
                  <a:arcTo wR="317500" hR="317500" stAng="14472000" swAng="1727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3" name="Harvey 93/100 [93]">
              <a:extLst>
                <a:ext uri="{FF2B5EF4-FFF2-40B4-BE49-F238E27FC236}">
                  <a16:creationId xmlns:a16="http://schemas.microsoft.com/office/drawing/2014/main" id="{608CA488-A707-4C7A-9287-9DA9A38ED3D4}"/>
                </a:ext>
              </a:extLst>
            </p:cNvPr>
            <p:cNvSpPr>
              <a:spLocks noChangeAspect="1"/>
            </p:cNvSpPr>
            <p:nvPr>
              <p:custDataLst>
                <p:tags r:id="rId129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08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182315" y="30217"/>
                  </a:moveTo>
                  <a:arcTo wR="317500" hR="317500" stAng="14688000" swAng="1511999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4" name="Harvey 94/100 [94]">
              <a:extLst>
                <a:ext uri="{FF2B5EF4-FFF2-40B4-BE49-F238E27FC236}">
                  <a16:creationId xmlns:a16="http://schemas.microsoft.com/office/drawing/2014/main" id="{FE1836A9-F92A-4F07-BBB8-2274E290E952}"/>
                </a:ext>
              </a:extLst>
            </p:cNvPr>
            <p:cNvSpPr>
              <a:spLocks noChangeAspect="1"/>
            </p:cNvSpPr>
            <p:nvPr>
              <p:custDataLst>
                <p:tags r:id="rId130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30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00620" y="22295"/>
                  </a:moveTo>
                  <a:arcTo wR="317500" hR="317500" stAng="14903999" swAng="129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5" name="Harvey 95/100 [95]">
              <a:extLst>
                <a:ext uri="{FF2B5EF4-FFF2-40B4-BE49-F238E27FC236}">
                  <a16:creationId xmlns:a16="http://schemas.microsoft.com/office/drawing/2014/main" id="{3169BE73-7F99-46E3-BDA9-D9BB85BE343E}"/>
                </a:ext>
              </a:extLst>
            </p:cNvPr>
            <p:cNvSpPr>
              <a:spLocks noChangeAspect="1"/>
            </p:cNvSpPr>
            <p:nvPr>
              <p:custDataLst>
                <p:tags r:id="rId131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520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19387" y="15539"/>
                  </a:moveTo>
                  <a:arcTo wR="317500" hR="317500" stAng="15120000" swAng="1080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6" name="Harvey 96/100 [96]">
              <a:extLst>
                <a:ext uri="{FF2B5EF4-FFF2-40B4-BE49-F238E27FC236}">
                  <a16:creationId xmlns:a16="http://schemas.microsoft.com/office/drawing/2014/main" id="{12E3B5ED-B1AB-4A99-BD20-FF638135BE37}"/>
                </a:ext>
              </a:extLst>
            </p:cNvPr>
            <p:cNvSpPr>
              <a:spLocks noChangeAspect="1"/>
            </p:cNvSpPr>
            <p:nvPr>
              <p:custDataLst>
                <p:tags r:id="rId132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735999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38540" y="9974"/>
                  </a:moveTo>
                  <a:arcTo wR="317500" hR="317500" stAng="15335999" swAng="864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7" name="Harvey 97/100 [97]">
              <a:extLst>
                <a:ext uri="{FF2B5EF4-FFF2-40B4-BE49-F238E27FC236}">
                  <a16:creationId xmlns:a16="http://schemas.microsoft.com/office/drawing/2014/main" id="{75A7FEAD-6C4B-4F7A-BB60-3A68D96114DE}"/>
                </a:ext>
              </a:extLst>
            </p:cNvPr>
            <p:cNvSpPr>
              <a:spLocks noChangeAspect="1"/>
            </p:cNvSpPr>
            <p:nvPr>
              <p:custDataLst>
                <p:tags r:id="rId133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0952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58006" y="5623"/>
                  </a:moveTo>
                  <a:arcTo wR="317500" hR="317500" stAng="15552000" swAng="648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8" name="Harvey 98/100 [98]">
              <a:extLst>
                <a:ext uri="{FF2B5EF4-FFF2-40B4-BE49-F238E27FC236}">
                  <a16:creationId xmlns:a16="http://schemas.microsoft.com/office/drawing/2014/main" id="{C4B5128E-9380-4C38-A1EB-CB12E7401609}"/>
                </a:ext>
              </a:extLst>
            </p:cNvPr>
            <p:cNvSpPr>
              <a:spLocks noChangeAspect="1"/>
            </p:cNvSpPr>
            <p:nvPr>
              <p:custDataLst>
                <p:tags r:id="rId134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168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77706" y="2503"/>
                  </a:moveTo>
                  <a:arcTo wR="317500" hR="317500" stAng="15768000" swAng="432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29" name="Harvey 99/100 [99]">
              <a:extLst>
                <a:ext uri="{FF2B5EF4-FFF2-40B4-BE49-F238E27FC236}">
                  <a16:creationId xmlns:a16="http://schemas.microsoft.com/office/drawing/2014/main" id="{50F634E4-E5B9-4DA6-9F91-8AF5B6ACF1FB}"/>
                </a:ext>
              </a:extLst>
            </p:cNvPr>
            <p:cNvSpPr>
              <a:spLocks noChangeAspect="1"/>
            </p:cNvSpPr>
            <p:nvPr>
              <p:custDataLst>
                <p:tags r:id="rId135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384000"/>
                  <a:lnTo>
                    <a:pt x="317500" y="317500"/>
                  </a:lnTo>
                  <a:close/>
                </a:path>
                <a:path w="635000" h="635000" fill="none">
                  <a:moveTo>
                    <a:pt x="297564" y="626"/>
                  </a:moveTo>
                  <a:arcTo wR="317500" hR="317500" stAng="15983999" swAng="216000"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  <p:sp>
          <p:nvSpPr>
            <p:cNvPr id="130" name="Harvey 100/100 [100]">
              <a:extLst>
                <a:ext uri="{FF2B5EF4-FFF2-40B4-BE49-F238E27FC236}">
                  <a16:creationId xmlns:a16="http://schemas.microsoft.com/office/drawing/2014/main" id="{94AA53CD-8233-470E-AFEE-0BCC721BFAE9}"/>
                </a:ext>
              </a:extLst>
            </p:cNvPr>
            <p:cNvSpPr>
              <a:spLocks noChangeAspect="1"/>
            </p:cNvSpPr>
            <p:nvPr>
              <p:custDataLst>
                <p:tags r:id="rId136"/>
              </p:custDataLst>
            </p:nvPr>
          </p:nvSpPr>
          <p:spPr>
            <a:xfrm>
              <a:off x="4334905" y="3282696"/>
              <a:ext cx="292608" cy="292608"/>
            </a:xfrm>
            <a:custGeom>
              <a:avLst/>
              <a:gdLst/>
              <a:ahLst/>
              <a:cxnLst/>
              <a:rect l="l" t="t" r="r" b="b"/>
              <a:pathLst>
                <a:path w="635000" h="635000">
                  <a:moveTo>
                    <a:pt x="317500" y="0"/>
                  </a:moveTo>
                  <a:arcTo wR="317500" hR="317500" stAng="16200000" swAng="21600000"/>
                  <a:close/>
                </a:path>
              </a:pathLst>
            </a:custGeom>
            <a:grpFill/>
            <a:ln w="19050" cmpd="sng">
              <a:solidFill>
                <a:schemeClr val="tx1"/>
              </a:solidFill>
            </a:ln>
          </p:spPr>
          <p:txBody>
            <a:bodyPr/>
            <a:lstStyle/>
            <a:p>
              <a:endParaRPr lang="en-GB" b="0" i="0">
                <a:latin typeface="Arial" panose="020B0604020202020204" pitchFamily="34" charset="0"/>
              </a:endParaRPr>
            </a:p>
          </p:txBody>
        </p:sp>
      </p:grpSp>
      <p:sp>
        <p:nvSpPr>
          <p:cNvPr id="131" name="Footnote [Placeholder]" hidden="1">
            <a:extLst>
              <a:ext uri="{FF2B5EF4-FFF2-40B4-BE49-F238E27FC236}">
                <a16:creationId xmlns:a16="http://schemas.microsoft.com/office/drawing/2014/main" id="{1B41FB17-6D57-4EE1-9C4C-9C305D5D6BEC}"/>
              </a:ext>
            </a:extLst>
          </p:cNvPr>
          <p:cNvSpPr txBox="1"/>
          <p:nvPr userDrawn="1"/>
        </p:nvSpPr>
        <p:spPr>
          <a:xfrm>
            <a:off x="503238" y="5984668"/>
            <a:ext cx="1018820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900" b="0" i="0" kern="0" dirty="0"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(r) Footnote</a:t>
            </a:r>
          </a:p>
        </p:txBody>
      </p:sp>
      <p:sp>
        <p:nvSpPr>
          <p:cNvPr id="132" name="Responsible [Sticker]" hidden="1">
            <a:extLst>
              <a:ext uri="{FF2B5EF4-FFF2-40B4-BE49-F238E27FC236}">
                <a16:creationId xmlns:a16="http://schemas.microsoft.com/office/drawing/2014/main" id="{3CB674C2-91C9-46E6-8AB4-E90ABF1CAFE0}"/>
              </a:ext>
            </a:extLst>
          </p:cNvPr>
          <p:cNvSpPr>
            <a:spLocks/>
          </p:cNvSpPr>
          <p:nvPr userDrawn="1"/>
        </p:nvSpPr>
        <p:spPr>
          <a:xfrm>
            <a:off x="10071105" y="896931"/>
            <a:ext cx="2124070" cy="59540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Responsible: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Name Lastname</a:t>
            </a:r>
          </a:p>
        </p:txBody>
      </p:sp>
      <p:sp>
        <p:nvSpPr>
          <p:cNvPr id="133" name="Discussion [Sticker]" hidden="1">
            <a:extLst>
              <a:ext uri="{FF2B5EF4-FFF2-40B4-BE49-F238E27FC236}">
                <a16:creationId xmlns:a16="http://schemas.microsoft.com/office/drawing/2014/main" id="{7C793D27-9296-461C-878D-BA16CBD91587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Roboto Medium" panose="02000000000000000000" pitchFamily="2" charset="0"/>
                <a:cs typeface="+mn-cs"/>
              </a:rPr>
              <a:t>For discussion</a:t>
            </a:r>
          </a:p>
        </p:txBody>
      </p:sp>
      <p:sp>
        <p:nvSpPr>
          <p:cNvPr id="134" name="Internal [Sticker]" hidden="1">
            <a:extLst>
              <a:ext uri="{FF2B5EF4-FFF2-40B4-BE49-F238E27FC236}">
                <a16:creationId xmlns:a16="http://schemas.microsoft.com/office/drawing/2014/main" id="{704CE42F-5A9B-4CC0-8048-99928A53C0C4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Internal use only</a:t>
            </a:r>
          </a:p>
        </p:txBody>
      </p:sp>
      <p:sp>
        <p:nvSpPr>
          <p:cNvPr id="135" name="Final [Sticker]" hidden="1">
            <a:extLst>
              <a:ext uri="{FF2B5EF4-FFF2-40B4-BE49-F238E27FC236}">
                <a16:creationId xmlns:a16="http://schemas.microsoft.com/office/drawing/2014/main" id="{348603E9-9858-4213-9B5B-929AD136906A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Final slide</a:t>
            </a:r>
          </a:p>
        </p:txBody>
      </p:sp>
      <p:sp>
        <p:nvSpPr>
          <p:cNvPr id="136" name="Backup [Sticker]" hidden="1">
            <a:extLst>
              <a:ext uri="{FF2B5EF4-FFF2-40B4-BE49-F238E27FC236}">
                <a16:creationId xmlns:a16="http://schemas.microsoft.com/office/drawing/2014/main" id="{7EEB833A-9AFC-4A66-8469-9D3897CE1E66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Backup</a:t>
            </a:r>
          </a:p>
        </p:txBody>
      </p:sp>
      <p:sp>
        <p:nvSpPr>
          <p:cNvPr id="137" name="Update [Sticker]" hidden="1">
            <a:extLst>
              <a:ext uri="{FF2B5EF4-FFF2-40B4-BE49-F238E27FC236}">
                <a16:creationId xmlns:a16="http://schemas.microsoft.com/office/drawing/2014/main" id="{D41FF937-AB04-46EE-82EF-FCE26A919A7B}"/>
              </a:ext>
            </a:extLst>
          </p:cNvPr>
          <p:cNvSpPr>
            <a:spLocks/>
          </p:cNvSpPr>
          <p:nvPr userDrawn="1"/>
        </p:nvSpPr>
        <p:spPr>
          <a:xfrm>
            <a:off x="10071105" y="896921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Update data</a:t>
            </a:r>
          </a:p>
        </p:txBody>
      </p:sp>
      <p:sp>
        <p:nvSpPr>
          <p:cNvPr id="138" name="Dummy [Sticker]" hidden="1">
            <a:extLst>
              <a:ext uri="{FF2B5EF4-FFF2-40B4-BE49-F238E27FC236}">
                <a16:creationId xmlns:a16="http://schemas.microsoft.com/office/drawing/2014/main" id="{06C5579C-7A02-48D6-A733-4B9E6D9F1443}"/>
              </a:ext>
            </a:extLst>
          </p:cNvPr>
          <p:cNvSpPr>
            <a:spLocks/>
          </p:cNvSpPr>
          <p:nvPr userDrawn="1"/>
        </p:nvSpPr>
        <p:spPr>
          <a:xfrm>
            <a:off x="10071105" y="896920"/>
            <a:ext cx="2124070" cy="29564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lIns="322318" tIns="46556" rIns="89533" bIns="46556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Dummy data</a:t>
            </a:r>
          </a:p>
        </p:txBody>
      </p:sp>
      <p:sp>
        <p:nvSpPr>
          <p:cNvPr id="139" name="Formatting [Comment]" hidden="1">
            <a:extLst>
              <a:ext uri="{FF2B5EF4-FFF2-40B4-BE49-F238E27FC236}">
                <a16:creationId xmlns:a16="http://schemas.microsoft.com/office/drawing/2014/main" id="{89EB4C18-DFF3-4A27-ACBB-99DCDC8961A8}"/>
              </a:ext>
            </a:extLst>
          </p:cNvPr>
          <p:cNvSpPr>
            <a:spLocks/>
          </p:cNvSpPr>
          <p:nvPr userDrawn="1"/>
        </p:nvSpPr>
        <p:spPr>
          <a:xfrm>
            <a:off x="9483344" y="1097679"/>
            <a:ext cx="2479101" cy="1277432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A0A0A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0" name="Content [Comment]" hidden="1">
            <a:extLst>
              <a:ext uri="{FF2B5EF4-FFF2-40B4-BE49-F238E27FC236}">
                <a16:creationId xmlns:a16="http://schemas.microsoft.com/office/drawing/2014/main" id="{906252E7-98DB-45F0-8278-EB60F71B7340}"/>
              </a:ext>
            </a:extLst>
          </p:cNvPr>
          <p:cNvSpPr>
            <a:spLocks/>
          </p:cNvSpPr>
          <p:nvPr userDrawn="1"/>
        </p:nvSpPr>
        <p:spPr>
          <a:xfrm>
            <a:off x="9483344" y="1097671"/>
            <a:ext cx="2479101" cy="1277440"/>
          </a:xfrm>
          <a:prstGeom prst="wedgeRectCallout">
            <a:avLst/>
          </a:prstGeom>
          <a:solidFill>
            <a:srgbClr val="FFFF00"/>
          </a:solidFill>
          <a:ln w="12700" cap="flat" cmpd="sng" algn="ctr">
            <a:solidFill>
              <a:srgbClr val="000000"/>
            </a:solidFill>
            <a:prstDash val="solid"/>
            <a:miter lim="800000"/>
          </a:ln>
          <a:effectLst/>
        </p:spPr>
        <p:txBody>
          <a:bodyPr lIns="143252" tIns="143252" rIns="143252" bIns="143252"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&lt;initials&gt; &lt;date&gt;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yyyy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-MM-dd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hh:mm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A0A0A"/>
                </a:solidFill>
                <a:effectLst/>
                <a:uLnTx/>
                <a:uFillTx/>
                <a:latin typeface="Arial" panose="020B0604020202020204" pitchFamily="34" charset="0"/>
              </a:rPr>
              <a:t>&lt;/date&gt;: </a:t>
            </a:r>
          </a:p>
        </p:txBody>
      </p:sp>
      <p:sp>
        <p:nvSpPr>
          <p:cNvPr id="141" name="Draft [Sticker]" hidden="1">
            <a:extLst>
              <a:ext uri="{FF2B5EF4-FFF2-40B4-BE49-F238E27FC236}">
                <a16:creationId xmlns:a16="http://schemas.microsoft.com/office/drawing/2014/main" id="{904633E3-6BC9-4C5E-B74A-8B9D4AE95B20}"/>
              </a:ext>
            </a:extLst>
          </p:cNvPr>
          <p:cNvSpPr/>
          <p:nvPr userDrawn="1"/>
        </p:nvSpPr>
        <p:spPr bwMode="gray">
          <a:xfrm rot="18900000">
            <a:off x="2916643" y="2819462"/>
            <a:ext cx="6361889" cy="1219077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en-US" sz="8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Arial Unicode MS" pitchFamily="34" charset="-128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0829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73" r:id="rId2"/>
    <p:sldLayoutId id="2147483780" r:id="rId3"/>
    <p:sldLayoutId id="2147483787" r:id="rId4"/>
    <p:sldLayoutId id="214748377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41" r:id="rId13"/>
    <p:sldLayoutId id="2147483765" r:id="rId14"/>
    <p:sldLayoutId id="2147483767" r:id="rId15"/>
    <p:sldLayoutId id="2147483786" r:id="rId16"/>
    <p:sldLayoutId id="2147483743" r:id="rId17"/>
    <p:sldLayoutId id="2147483774" r:id="rId18"/>
    <p:sldLayoutId id="2147483745" r:id="rId19"/>
    <p:sldLayoutId id="2147483760" r:id="rId20"/>
    <p:sldLayoutId id="2147483768" r:id="rId21"/>
    <p:sldLayoutId id="2147483769" r:id="rId22"/>
    <p:sldLayoutId id="2147483770" r:id="rId23"/>
    <p:sldLayoutId id="2147483744" r:id="rId24"/>
    <p:sldLayoutId id="2147483757" r:id="rId25"/>
    <p:sldLayoutId id="2147483771" r:id="rId26"/>
    <p:sldLayoutId id="2147483763" r:id="rId27"/>
    <p:sldLayoutId id="2147483751" r:id="rId28"/>
    <p:sldLayoutId id="2147483756" r:id="rId29"/>
    <p:sldLayoutId id="2147483740" r:id="rId30"/>
  </p:sldLayoutIdLst>
  <p:hf hdr="0" ftr="0" dt="0"/>
  <p:txStyles>
    <p:titleStyle>
      <a:lvl1pPr algn="l" defTabSz="1088558" rtl="0" eaLnBrk="1" latinLnBrk="0" hangingPunct="1">
        <a:spcBef>
          <a:spcPct val="0"/>
        </a:spcBef>
        <a:buNone/>
        <a:defRPr sz="2400" b="0" i="0" kern="1200" baseline="0">
          <a:solidFill>
            <a:schemeClr val="tx1"/>
          </a:solidFill>
          <a:latin typeface="72 Brand Medium" panose="020B0504030603020204" pitchFamily="34" charset="0"/>
          <a:ea typeface="+mj-ea"/>
          <a:cs typeface="+mj-cs"/>
        </a:defRPr>
      </a:lvl1pPr>
    </p:titleStyle>
    <p:bodyStyle>
      <a:lvl1pPr marL="0" indent="0" algn="l" defTabSz="1088558" rtl="0" eaLnBrk="1" latinLnBrk="0" hangingPunct="1">
        <a:spcBef>
          <a:spcPts val="1800"/>
        </a:spcBef>
        <a:buClrTx/>
        <a:buSzPct val="80000"/>
        <a:buFont typeface="Roboto" panose="02000000000000000000" pitchFamily="2" charset="0"/>
        <a:buChar char="​"/>
        <a:defRPr sz="20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1pPr>
      <a:lvl2pPr marL="179964" indent="-179964" algn="l" defTabSz="1088558" rtl="0" eaLnBrk="1" latinLnBrk="0" hangingPunct="1"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2pPr>
      <a:lvl3pPr marL="358775" indent="-179388" algn="l" defTabSz="1088558" rtl="0" eaLnBrk="1" latinLnBrk="0" hangingPunct="1">
        <a:spcBef>
          <a:spcPts val="300"/>
        </a:spcBef>
        <a:buClr>
          <a:schemeClr val="tx1"/>
        </a:buClr>
        <a:buSzPct val="100000"/>
        <a:buFont typeface="Arial" panose="020B0604020202020204" pitchFamily="34" charset="0"/>
        <a:buChar char="–"/>
        <a:defRPr lang="en-US" sz="1800" b="0" i="0" kern="1200" noProof="0" dirty="0" smtClean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3pPr>
      <a:lvl4pPr marL="539892" indent="-179964" algn="l" defTabSz="1088558" rtl="0" eaLnBrk="1" latinLnBrk="0" hangingPunct="1">
        <a:spcBef>
          <a:spcPts val="300"/>
        </a:spcBef>
        <a:buClr>
          <a:schemeClr val="tx1"/>
        </a:buClr>
        <a:buSzPct val="80000"/>
        <a:buFont typeface="Courier New" panose="02070309020205020404" pitchFamily="49" charset="0"/>
        <a:buChar char="o"/>
        <a:defRPr sz="1600" b="0" i="0" kern="120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4pPr>
      <a:lvl5pPr marL="719856" indent="-179964" algn="l" defTabSz="1088558" rtl="0" eaLnBrk="1" latinLnBrk="0" hangingPunct="1">
        <a:spcBef>
          <a:spcPts val="100"/>
        </a:spcBef>
        <a:buClr>
          <a:schemeClr val="tx1"/>
        </a:buClr>
        <a:buSzPct val="100000"/>
        <a:buFont typeface="Symbol" panose="05050102010706020507" pitchFamily="18" charset="2"/>
        <a:buChar char="-"/>
        <a:defRPr sz="1400" b="0" i="0" kern="1200" baseline="0">
          <a:solidFill>
            <a:schemeClr val="tx1"/>
          </a:solidFill>
          <a:latin typeface="72 Brand" panose="020B0504030603020204" pitchFamily="34" charset="0"/>
          <a:ea typeface="+mn-ea"/>
          <a:cs typeface="+mn-cs"/>
        </a:defRPr>
      </a:lvl5pPr>
      <a:lvl6pPr marL="2993535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814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209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373" indent="-272140" algn="l" defTabSz="108855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79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58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837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11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96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675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954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233" algn="l" defTabSz="1088558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AD19FB-B012-D1F0-07A6-C41DE42E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8" y="0"/>
            <a:ext cx="12107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6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410FA-A61F-1D7F-66CE-367641D3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93"/>
            <a:ext cx="12195175" cy="670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8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4198D-4F67-53F3-A709-E208B652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21"/>
            <a:ext cx="12195175" cy="67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5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AD76F-6D3F-4170-2D7E-76A0C51AE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37"/>
            <a:ext cx="12195175" cy="67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31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8E9073-7F94-E25F-4368-AF2CC790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21"/>
            <a:ext cx="12195175" cy="67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72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4E0A2-1199-2521-0B90-C6519F200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9" y="0"/>
            <a:ext cx="12069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6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DD92F-0092-2BB7-A4A0-E66836ED4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18"/>
            <a:ext cx="12195175" cy="676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32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4DB9B5-8897-A443-5360-60115155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98"/>
            <a:ext cx="12195175" cy="67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1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2DA35-7412-832E-49E3-0FB885E9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15"/>
            <a:ext cx="12195175" cy="67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5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CF4B1D-7953-7121-3958-5C4043762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00"/>
            <a:ext cx="12195175" cy="6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E69138-EA39-9316-A5DA-5477B070F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13"/>
            <a:ext cx="12195175" cy="67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5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75097-7BA8-AC73-DD7C-3134E54A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5"/>
            <a:ext cx="12195175" cy="67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1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BA636-36D0-80B8-740D-A2EC6C08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0" y="0"/>
            <a:ext cx="11641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11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13E3E7-1A52-1C15-03F8-542E6AC6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362"/>
            <a:ext cx="12195175" cy="66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09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6E841-0C3A-5569-C5F3-88D140612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3"/>
            <a:ext cx="12195175" cy="68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39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696C8-1BC7-4E2E-9CF5-2305E28D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75"/>
            <a:ext cx="12195175" cy="67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7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C7FFA-BAE7-DB43-F336-63B4AB002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86"/>
            <a:ext cx="12195175" cy="670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14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2ECDA-F7AF-89EF-9B2C-5A180621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31"/>
            <a:ext cx="12195175" cy="6171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B98C9-D617-98AB-D245-36401527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92"/>
            <a:ext cx="12195175" cy="66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17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2933A-AAE3-6281-83F6-8D20FE8C5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54"/>
            <a:ext cx="12195175" cy="670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65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7665D-5D1B-1FED-1DDA-D1B531CC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94"/>
            <a:ext cx="12195175" cy="676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37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DE979-AEA6-726B-81F8-11DC4840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15"/>
            <a:ext cx="12195175" cy="6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5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1A553-FB82-B1C6-4FB8-6F4F92B9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937"/>
            <a:ext cx="12195175" cy="59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99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766EF-BB89-C1F9-C910-97CBF22B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336"/>
            <a:ext cx="12195175" cy="657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6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BA636-36D0-80B8-740D-A2EC6C08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0" y="0"/>
            <a:ext cx="11641874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2C781-33FA-EBA5-718D-D1C610C6F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15"/>
            <a:ext cx="12195175" cy="680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72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FB2814-5906-82D0-C7D5-97578B4B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422"/>
            <a:ext cx="12195175" cy="64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4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A901E2-7A5B-3EEA-8D7C-D5ACC4C3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20"/>
            <a:ext cx="12195175" cy="66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05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3FF34-5ACD-742E-3BE2-84F593263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62"/>
            <a:ext cx="12195175" cy="63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8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C6895-AD3C-6BF4-1351-C9C47D126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6"/>
            <a:ext cx="12195175" cy="656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24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7E388-AD5C-1C15-7077-12B17335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923"/>
            <a:ext cx="12195175" cy="62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45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E578DD-3266-105B-E54A-27802C8F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34"/>
            <a:ext cx="12195175" cy="677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87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34F76-DFC5-6354-32AD-BEDCE14B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80"/>
            <a:ext cx="12195175" cy="66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25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C0438-9A36-039C-B83F-2100EA164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" y="0"/>
            <a:ext cx="1217368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D69F43-6F41-9FB2-BD40-3B8B257B7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65"/>
            <a:ext cx="12195175" cy="680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2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187BE-3C19-0441-BC73-2B979631E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94"/>
            <a:ext cx="12195175" cy="676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47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854A8-F8EA-E922-688F-F14FE076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" y="77109"/>
            <a:ext cx="12195175" cy="67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2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FEDA1-41B8-3FF2-2CA7-7F7BFCA9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10"/>
            <a:ext cx="12195175" cy="67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15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CDCEB-E27E-18ED-342D-5FA879CAB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3"/>
            <a:ext cx="12195175" cy="683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9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5D380-6BE8-583E-2D5B-396AA6A1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16"/>
            <a:ext cx="12195175" cy="66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08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591CF-5B60-9404-A377-E26F2EC8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9140"/>
            <a:ext cx="12195175" cy="6179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74EC94-9D08-F1D1-9483-FD15D00B2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383"/>
            <a:ext cx="12195175" cy="633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91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619687-C2BB-96B8-E939-03A8B454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5"/>
            <a:ext cx="12195175" cy="675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77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2EB4C-2E2D-C219-1E8C-F1A0329C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76"/>
            <a:ext cx="12195175" cy="67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0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60101-5F5A-0ABD-2C7B-DE9484FA6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23"/>
            <a:ext cx="12195175" cy="673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82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218875-C8A8-225E-1B28-A64D8096E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859"/>
            <a:ext cx="12195175" cy="67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87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8F0E0-419B-B5D8-599D-90235C45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95"/>
            <a:ext cx="12195175" cy="668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4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BECDA-D8F0-5F0C-73BB-F7906D341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08"/>
            <a:ext cx="12195175" cy="66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5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A81C7-4E00-47CD-F425-ED71AEB7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22"/>
            <a:ext cx="12195175" cy="68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40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A56C2-77E7-9D2D-8354-B05F61E0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77"/>
            <a:ext cx="12195175" cy="634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1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BF4EA-4070-5AF1-167C-68961BA5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84"/>
            <a:ext cx="12195175" cy="67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40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0B163-CA87-C7B1-3DC8-154482A8B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28"/>
            <a:ext cx="12195175" cy="66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278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CEB1F-0375-50E0-105B-5DA6911A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059"/>
            <a:ext cx="12195175" cy="645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90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DBE50-248A-9964-F4C2-8B5465FB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1" y="92190"/>
            <a:ext cx="12195175" cy="667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52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01EB0-665B-4DD7-FB67-C125FC52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" y="76374"/>
            <a:ext cx="12195175" cy="67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93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820457-5DA4-4F68-A221-54133199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4" y="0"/>
            <a:ext cx="11970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13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4CE99-5E19-371D-89D2-3EBD7126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86"/>
            <a:ext cx="12195175" cy="68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5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5C8B4-D5A7-496D-E02A-36EE3F87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0" y="0"/>
            <a:ext cx="12154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0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655DC-F09B-E991-CC8F-BC299F174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564"/>
            <a:ext cx="12195175" cy="64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774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64358-B59B-28A7-922F-41A85728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4" y="0"/>
            <a:ext cx="12005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3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50647-A233-1C43-0078-92D72DE5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1"/>
            <a:ext cx="12195175" cy="68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95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C7A5C-4A6B-85D5-D31F-5AC929924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" y="0"/>
            <a:ext cx="12164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6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F4D44-0347-E107-893C-D0B2C9BF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17" y="0"/>
            <a:ext cx="1087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90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D857F-5F5A-D1F5-9316-B9443441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59" y="0"/>
            <a:ext cx="11587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92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7C661-B2E1-8788-2C61-14F195CE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45"/>
            <a:ext cx="12195175" cy="5985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A9F98-4B25-3F97-A612-EC7B131E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472"/>
            <a:ext cx="12195175" cy="6381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1185E-3326-9F4A-FCE5-AD424630B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8401"/>
            <a:ext cx="12195175" cy="618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89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86D79A-7A18-1780-F728-7014F7DDD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31"/>
            <a:ext cx="12195175" cy="60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49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3E7014-C29E-A9FE-D94B-D6DD136DB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141"/>
            <a:ext cx="12195175" cy="611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9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48080-38A1-11CD-421A-B53BE7A6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41"/>
            <a:ext cx="12195175" cy="608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62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1D396-3C30-1AD8-D2D8-21AA4DCB2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210492"/>
            <a:ext cx="12195175" cy="6437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F7FFF-D52C-DC05-E90F-69BD302BE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13"/>
            <a:ext cx="12195175" cy="66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95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CEED1-DFB1-7EA6-25A3-AB2D8C5E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395"/>
            <a:ext cx="12195175" cy="63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714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7E8F3-1FE5-DD49-4D7E-2D64E264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25"/>
            <a:ext cx="12195175" cy="65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9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4B6227-F0D1-556C-FBDC-B907D873F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44"/>
            <a:ext cx="12195175" cy="65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08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57F92F-DCD4-E6CB-CCDE-86BE18BE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727"/>
            <a:ext cx="12195175" cy="50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26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9BB02-776B-F2AD-B6DF-136B05DB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135"/>
            <a:ext cx="12195175" cy="55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364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6157C-50F8-C474-4AE2-D131DCF8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848"/>
            <a:ext cx="12195175" cy="637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58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E9C24-7797-739A-E957-6127CB073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" y="525108"/>
            <a:ext cx="12195175" cy="580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25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04D5C1-3B36-B07C-5D29-7E996900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1" y="312904"/>
            <a:ext cx="12195175" cy="62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24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B4A31-52CA-9188-9697-E20DF8B7E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41"/>
            <a:ext cx="12195175" cy="6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22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EB4A4-4981-2D2E-05E5-E1ABA580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38"/>
            <a:ext cx="12195175" cy="66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505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2BA2C-32D6-FD38-75DC-E1DC9244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63"/>
            <a:ext cx="12195175" cy="66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72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35533-3263-5893-BD9A-75DF5430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157"/>
            <a:ext cx="12195175" cy="65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4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1AFCBD-54F2-AA17-D3ED-B7034885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9"/>
            <a:ext cx="12195175" cy="684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09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13F19-F7DC-5F52-54BE-1F2D5B19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65"/>
            <a:ext cx="12195175" cy="67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906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5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130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437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4917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2365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5741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2217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5420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1073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593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225FE-6713-07EC-D5F6-F18D4178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49"/>
            <a:ext cx="12195175" cy="666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03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TOC TOCShowsSubsections Dividers SectionNumber SlideNumb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/100 [4]&quot; Source=&quot;Harvey 100&quot; /&gt;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4/100 [94]&quot; Source=&quot;Harvey 100&quot; /&gt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5/100 [95]&quot; Source=&quot;Harvey 100&quot; /&gt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6/100 [96]&quot; Source=&quot;Harvey 100&quot; /&gt;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7/100 [97]&quot; Source=&quot;Harvey 100&quot; /&gt;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8/100 [98]&quot; Source=&quot;Harvey 100&quot; /&gt;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9/100 [99]&quot; Source=&quot;Harvey 100&quot; /&gt;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0/100 [100]&quot; Source=&quot;Harvey 100&quot; /&gt;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0/8 [0]&quot; /&gt;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1/8 [1]&quot; /&gt;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2/8 [2]&quot; /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/100 [5]&quot; Source=&quot;Harvey 100&quot; /&gt;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3/8 [3]&quot; /&gt;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4/8 [4]&quot; /&gt;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5/8 [5]&quot; /&gt;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6/8 [6]&quot; /&gt;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7/8 [7]&quot; /&gt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False&quot; Source=&quot;Harvey 8&quot; Layer=&quot;Harvey 8/8 [8]&quot; /&gt;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0/4 [0]&quot; /&gt;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1/4 [1]&quot; /&gt;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2/4 [2]&quot; /&gt;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3/4 [3]&quot; /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/100 [6]&quot; Source=&quot;Harvey 100&quot; /&gt;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False&quot; Source=&quot;Group 5&quot; Layer=&quot;Harvey 4/4 [4]&quot; /&gt;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0/3 [0]&quot; /&gt;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1/3 [1]&quot; /&gt;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2/3 [2]&quot; /&gt;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False&quot; Source=&quot;Group 4&quot; Layer=&quot;Harvey 3/3 [3]&quot; /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/100 [7]&quot; Source=&quot;Harvey 100&quot; /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/100 [8]&quot; Source=&quot;Harvey 100&quot; /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/100 [9]&quot; Source=&quot;Harvey 100&quot; /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0/100 [10]&quot; Source=&quot;Harvey 100&quot; /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1/100 [11]&quot; Source=&quot;Harvey 100&quot; /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2/100 [12]&quot; Source=&quot;Harvey 100&quot; /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3/100 [13]&quot; Source=&quot;Harvey 100&quot; /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2915f3e2-8299-477b-bc6f-b8374767579c&quot; /&gt;"/>
  <p:tag name="SP_POWERSHAPE" val="&lt;PowerShapeTag ClassVersion=&quot;0&quot; GUID=&quot;482b1744-6a2c-4e40-b634-2f3943210f4d&quot; IsConsolidated=&quot;False&quot; IsTopLevel=&quot;True&quot; Source=&quot;Group 4&quot; Layer=&quot;Group 4&quot; /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4/100 [14]&quot; Source=&quot;Harvey 100&quot; /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5/100 [15]&quot; Source=&quot;Harvey 100&quot; /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6/100 [16]&quot; Source=&quot;Harvey 100&quot; /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7/100 [17]&quot; Source=&quot;Harvey 100&quot; /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8/100 [18]&quot; Source=&quot;Harvey 100&quot; /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9/100 [19]&quot; Source=&quot;Harvey 100&quot; /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0/100 [20]&quot; Source=&quot;Harvey 100&quot; /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1/100 [21]&quot; Source=&quot;Harvey 100&quot; /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2/100 [22]&quot; Source=&quot;Harvey 100&quot; /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3/100 [23]&quot; Source=&quot;Harvey 100&quot; /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1f6e42f0-6172-48f1-b7b3-938d21934801&quot; /&gt;"/>
  <p:tag name="SP_POWERSHAPE" val="&lt;PowerShapeTag ClassVersion=&quot;0&quot; GUID=&quot;d49074d4-1016-448b-856a-9ab9e2544118&quot; IsConsolidated=&quot;False&quot; IsTopLevel=&quot;True&quot; Source=&quot;Group 5&quot; Layer=&quot;Group 5&quot; /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4/100 [24]&quot; Source=&quot;Harvey 100&quot; /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5/100 [25]&quot; Source=&quot;Harvey 100&quot; /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6/100 [26]&quot; Source=&quot;Harvey 100&quot; /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7/100 [27]&quot; Source=&quot;Harvey 100&quot; /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8/100 [28]&quot; Source=&quot;Harvey 100&quot; /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9/100 [29]&quot; Source=&quot;Harvey 100&quot; /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0/100 [30]&quot; Source=&quot;Harvey 100&quot; /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1/100 [31]&quot; Source=&quot;Harvey 100&quot; /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2/100 [32]&quot; Source=&quot;Harvey 100&quot; /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3/100 [33]&quot; Source=&quot;Harvey 100&quot; /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3ac6243e-138b-4d24-9233-68986636b925&quot; /&gt;"/>
  <p:tag name="SP_POWERSHAPE" val="&lt;PowerShapeTag ClassVersion=&quot;0&quot; GUID=&quot;b4a0a1cc-0b52-49b0-80fe-c3d6b9aabd20&quot; IsConsolidated=&quot;False&quot; IsTopLevel=&quot;True&quot; Source=&quot;Harvey 8&quot; Layer=&quot;Harvey 8&quot; /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4/100 [34]&quot; Source=&quot;Harvey 100&quot; /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5/100 [35]&quot; Source=&quot;Harvey 100&quot; /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6/100 [36]&quot; Source=&quot;Harvey 100&quot; /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7/100 [37]&quot; Source=&quot;Harvey 100&quot; /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8/100 [38]&quot; Source=&quot;Harvey 100&quot; /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9/100 [39]&quot; Source=&quot;Harvey 100&quot; /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0/100 [40]&quot; Source=&quot;Harvey 100&quot; /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1/100 [41]&quot; Source=&quot;Harvey 100&quot; /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2/100 [42]&quot; Source=&quot;Harvey 100&quot; /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3/100 [43]&quot; Source=&quot;Harvey 100&quot; /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LIBRARY" val="&lt;LibraryShapeTag ClassVersion=&quot;0&quot; GUID=&quot;d5f66dcd-7c8d-4661-849b-23a9587c15e3&quot; /&gt;"/>
  <p:tag name="SP_POWERSHAPE" val="&lt;PowerShapeTag ClassVersion=&quot;0&quot; GUID=&quot;81f1f80b-b882-418d-8bbb-9c38d8d27274&quot; IsConsolidated=&quot;False&quot; IsTopLevel=&quot;True&quot; Layer=&quot;Harvey 100&quot; Source=&quot;Harvey 100&quot; /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4/100 [44]&quot; Source=&quot;Harvey 100&quot; /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5/100 [45]&quot; Source=&quot;Harvey 100&quot; /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6/100 [46]&quot; Source=&quot;Harvey 100&quot; /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7/100 [47]&quot; Source=&quot;Harvey 100&quot; /&gt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8/100 [48]&quot; Source=&quot;Harvey 100&quot; /&gt;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49/100 [49]&quot; Source=&quot;Harvey 100&quot; /&gt;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0/100 [50]&quot; Source=&quot;Harvey 100&quot; /&gt;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1/100 [51]&quot; Source=&quot;Harvey 100&quot; /&gt;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2/100 [52]&quot; Source=&quot;Harvey 100&quot; /&gt;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3/100 [53]&quot; Source=&quot;Harvey 100&quot; /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0/100 [0]&quot; Source=&quot;Harvey 100&quot; /&gt;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4/100 [54]&quot; Source=&quot;Harvey 100&quot; /&gt;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5/100 [55]&quot; Source=&quot;Harvey 100&quot; /&gt;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6/100 [56]&quot; Source=&quot;Harvey 100&quot; /&gt;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7/100 [57]&quot; Source=&quot;Harvey 100&quot; /&gt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8/100 [58]&quot; Source=&quot;Harvey 100&quot; /&gt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59/100 [59]&quot; Source=&quot;Harvey 100&quot; /&gt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0/100 [60]&quot; Source=&quot;Harvey 100&quot; /&gt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1/100 [61]&quot; Source=&quot;Harvey 100&quot; /&gt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2/100 [62]&quot; Source=&quot;Harvey 100&quot; /&gt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3/100 [63]&quot; Source=&quot;Harvey 100&quot; /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1/100 [1]&quot; Source=&quot;Harvey 100&quot; /&gt;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4/100 [64]&quot; Source=&quot;Harvey 100&quot; /&gt;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5/100 [65]&quot; Source=&quot;Harvey 100&quot; /&gt;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6/100 [66]&quot; Source=&quot;Harvey 100&quot; /&gt;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7/100 [67]&quot; Source=&quot;Harvey 100&quot; /&gt;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8/100 [68]&quot; Source=&quot;Harvey 100&quot; /&gt;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69/100 [69]&quot; Source=&quot;Harvey 100&quot; /&gt;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0/100 [70]&quot; Source=&quot;Harvey 100&quot; /&gt;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1/100 [71]&quot; Source=&quot;Harvey 100&quot; /&gt;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2/100 [72]&quot; Source=&quot;Harvey 100&quot; /&gt;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3/100 [73]&quot; Source=&quot;Harvey 100&quot; /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2/100 [2]&quot; Source=&quot;Harvey 100&quot; /&gt;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4/100 [74]&quot; Source=&quot;Harvey 100&quot; /&gt;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5/100 [75]&quot; Source=&quot;Harvey 100&quot; /&gt;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6/100 [76]&quot; Source=&quot;Harvey 100&quot; /&gt;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7/100 [77]&quot; Source=&quot;Harvey 100&quot; /&gt;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8/100 [78]&quot; Source=&quot;Harvey 100&quot; /&gt;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79/100 [79]&quot; Source=&quot;Harvey 100&quot; /&gt;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0/100 [80]&quot; Source=&quot;Harvey 100&quot; /&gt;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1/100 [81]&quot; Source=&quot;Harvey 100&quot; /&gt;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2/100 [82]&quot; Source=&quot;Harvey 100&quot; /&gt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3/100 [83]&quot; Source=&quot;Harvey 100&quot; /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3/100 [3]&quot; Source=&quot;Harvey 100&quot; /&gt;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4/100 [84]&quot; Source=&quot;Harvey 100&quot; /&gt;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5/100 [85]&quot; Source=&quot;Harvey 100&quot; /&gt;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6/100 [86]&quot; Source=&quot;Harvey 100&quot; /&gt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7/100 [87]&quot; Source=&quot;Harvey 100&quot; /&gt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8/100 [88]&quot; Source=&quot;Harvey 100&quot; /&gt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89/100 [89]&quot; Source=&quot;Harvey 100&quot; /&gt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0/100 [90]&quot; Source=&quot;Harvey 100&quot; /&gt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1/100 [91]&quot; Source=&quot;Harvey 100&quot; /&gt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2/100 [92]&quot; Source=&quot;Harvey 100&quot; /&gt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POWERSHAPE" val="&lt;PowerShapeTag ClassVersion=&quot;0&quot; GUID=&quot;81f1f80b-b882-418d-8bbb-9c38d8d27274&quot; IsConsolidated=&quot;False&quot; IsTopLevel=&quot;False&quot; Layer=&quot;Harvey 93/100 [93]&quot; Source=&quot;Harvey 100&quot; /&gt;"/>
</p:tagLst>
</file>

<file path=ppt/theme/theme1.xml><?xml version="1.0" encoding="utf-8"?>
<a:theme xmlns:a="http://schemas.openxmlformats.org/drawingml/2006/main" name="SAP Template 2023">
  <a:themeElements>
    <a:clrScheme name="SAP Colors 2023">
      <a:dk1>
        <a:srgbClr val="000000"/>
      </a:dk1>
      <a:lt1>
        <a:srgbClr val="FFFFFF"/>
      </a:lt1>
      <a:dk2>
        <a:srgbClr val="1B90FF"/>
      </a:dk2>
      <a:lt2>
        <a:srgbClr val="89D1FF"/>
      </a:lt2>
      <a:accent1>
        <a:srgbClr val="E76500"/>
      </a:accent1>
      <a:accent2>
        <a:srgbClr val="049F9A"/>
      </a:accent2>
      <a:accent3>
        <a:srgbClr val="36A41D"/>
      </a:accent3>
      <a:accent4>
        <a:srgbClr val="FA4F96"/>
      </a:accent4>
      <a:accent5>
        <a:srgbClr val="F31DED"/>
      </a:accent5>
      <a:accent6>
        <a:srgbClr val="7858FF"/>
      </a:accent6>
      <a:hlink>
        <a:srgbClr val="0070F2"/>
      </a:hlink>
      <a:folHlink>
        <a:srgbClr val="0070F2"/>
      </a:folHlink>
    </a:clrScheme>
    <a:fontScheme name="SAP 2023">
      <a:majorFont>
        <a:latin typeface="72 Brand Medium"/>
        <a:ea typeface=""/>
        <a:cs typeface=""/>
      </a:majorFont>
      <a:minorFont>
        <a:latin typeface="72 Bra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 w="25400" algn="ctr">
          <a:solidFill>
            <a:schemeClr val="tx1"/>
          </a:solidFill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sz="1800" b="0" i="0" u="none" strike="noStrike" kern="0" cap="none" spc="0" normalizeH="0" baseline="0" noProof="0" dirty="0" err="1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254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 fontAlgn="base">
          <a:spcBef>
            <a:spcPct val="50000"/>
          </a:spcBef>
          <a:spcAft>
            <a:spcPct val="0"/>
          </a:spcAft>
          <a:buClr>
            <a:schemeClr val="tx1"/>
          </a:buClr>
          <a:buSzPct val="100000"/>
          <a:defRPr sz="1800" kern="0" dirty="0" err="1" smtClean="0">
            <a:latin typeface="72 Brand" panose="020B0504030603020204" pitchFamily="34" charset="0"/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  <a:custClrLst>
    <a:custClr name="Blue 2">
      <a:srgbClr val="D1EFFF"/>
    </a:custClr>
    <a:custClr name="Blue 4">
      <a:srgbClr val="89D1FF"/>
    </a:custClr>
    <a:custClr name="Blue 6">
      <a:srgbClr val="1B90FF"/>
    </a:custClr>
    <a:custClr name="Blue 7">
      <a:srgbClr val="0070F2"/>
    </a:custClr>
    <a:custClr name="Blue 10">
      <a:srgbClr val="002A86"/>
    </a:custClr>
    <a:custClr name="Blue 11">
      <a:srgbClr val="00144A"/>
    </a:custClr>
    <a:custClr name="Mango 2">
      <a:srgbClr val="FFF3B8"/>
    </a:custClr>
    <a:custClr name="Mango 4">
      <a:srgbClr val="FFC933"/>
    </a:custClr>
    <a:custClr name="Mango 6">
      <a:srgbClr val="E76500"/>
    </a:custClr>
    <a:custClr name="Mango 7">
      <a:srgbClr val="C35500"/>
    </a:custClr>
    <a:custClr name="Mango 10">
      <a:srgbClr val="6D1900"/>
    </a:custClr>
    <a:custClr name="Mango 11">
      <a:srgbClr val="450B00"/>
    </a:custClr>
    <a:custClr name="Teal 2">
      <a:srgbClr val="C2FCEE"/>
    </a:custClr>
    <a:custClr name="Teal 4">
      <a:srgbClr val="2CE0BF"/>
    </a:custClr>
    <a:custClr name="Teal 6">
      <a:srgbClr val="049F9A"/>
    </a:custClr>
    <a:custClr name="Teal 7">
      <a:srgbClr val="07838F"/>
    </a:custClr>
    <a:custClr name="Teal 10">
      <a:srgbClr val="02414C"/>
    </a:custClr>
    <a:custClr name="Teal 11">
      <a:srgbClr val="012931"/>
    </a:custClr>
    <a:custClr name="Green 2">
      <a:srgbClr val="EBF5CB"/>
    </a:custClr>
    <a:custClr name="Green 4">
      <a:srgbClr val="97DD40"/>
    </a:custClr>
    <a:custClr name="Green 6">
      <a:srgbClr val="36A41D"/>
    </a:custClr>
    <a:custClr name="Green 7">
      <a:srgbClr val="188918"/>
    </a:custClr>
    <a:custClr name="Green 10">
      <a:srgbClr val="164323"/>
    </a:custClr>
    <a:custClr name="Green 11">
      <a:srgbClr val="0E2B16"/>
    </a:custClr>
    <a:custClr name="Red 2">
      <a:srgbClr val="FFD5EA"/>
    </a:custClr>
    <a:custClr name="Red 4">
      <a:srgbClr val="FF8CB2"/>
    </a:custClr>
    <a:custClr name="Red 6">
      <a:srgbClr val="EE3939"/>
    </a:custClr>
    <a:custClr name="Red 7">
      <a:srgbClr val="D20A0A"/>
    </a:custClr>
    <a:custClr name="Red 10">
      <a:srgbClr val="5A0404"/>
    </a:custClr>
    <a:custClr name="Red 11">
      <a:srgbClr val="350000"/>
    </a:custClr>
    <a:custClr name="Raspberry 2">
      <a:srgbClr val="FFDCE8"/>
    </a:custClr>
    <a:custClr name="Raspberry 4">
      <a:srgbClr val="FEADC8"/>
    </a:custClr>
    <a:custClr name="Raspberry 6">
      <a:srgbClr val="FA4F96"/>
    </a:custClr>
    <a:custClr name="Raspberry 7">
      <a:srgbClr val="DF1278"/>
    </a:custClr>
    <a:custClr name="Raspberry 10">
      <a:srgbClr val="71014B"/>
    </a:custClr>
    <a:custClr name="Raspberry 11">
      <a:srgbClr val="510136"/>
    </a:custClr>
    <a:custClr name="Pink 2">
      <a:srgbClr val="FFDCF3"/>
    </a:custClr>
    <a:custClr name="Pink 4">
      <a:srgbClr val="FF8AF0"/>
    </a:custClr>
    <a:custClr name="Pink 6">
      <a:srgbClr val="F31DED"/>
    </a:custClr>
    <a:custClr name="Pink 7">
      <a:srgbClr val="CC00DC"/>
    </a:custClr>
    <a:custClr name="Pink 10">
      <a:srgbClr val="510080"/>
    </a:custClr>
    <a:custClr name="Pink 11">
      <a:srgbClr val="28004A"/>
    </a:custClr>
    <a:custClr name="Indigo 2">
      <a:srgbClr val="E2D8FF"/>
    </a:custClr>
    <a:custClr name="Indigo 4">
      <a:srgbClr val="B894FF"/>
    </a:custClr>
    <a:custClr name="Indigo 6">
      <a:srgbClr val="7858FF"/>
    </a:custClr>
    <a:custClr name="Indigo 7">
      <a:srgbClr val="5D36FF"/>
    </a:custClr>
    <a:custClr name="Indigo 10">
      <a:srgbClr val="1C0C6E"/>
    </a:custClr>
    <a:custClr name="Indigo 11">
      <a:srgbClr val="0E0637"/>
    </a:custClr>
  </a:custClrLst>
  <a:extLst>
    <a:ext uri="{05A4C25C-085E-4340-85A3-A5531E510DB2}">
      <thm15:themeFamily xmlns:thm15="http://schemas.microsoft.com/office/thememl/2012/main" name="Präsentation2" id="{B44FA898-7065-C140-B2C5-C93FD2EC289B}" vid="{E4A21F8A-B61B-F245-8125-6893948E4DD3}"/>
    </a:ext>
  </a:extLst>
</a:theme>
</file>

<file path=ppt/theme/theme2.xml><?xml version="1.0" encoding="utf-8"?>
<a:theme xmlns:a="http://schemas.openxmlformats.org/drawingml/2006/main" name="Office Theme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Blue 2">
      <a:srgbClr val="D1EFFF"/>
    </a:custClr>
  </a:custClr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0FCFAFA-D3D3-1441-8101-DA629D03A5D9}">
  <we:reference id="b0692d11-e342-a550-cfba-e8c57e47b8f1" version="1.0.0.8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65AE667-A5F5-0F47-8627-5174A8B7EA47}">
  <we:reference id="b8d7a30b-109c-4c41-a1df-a6cb639730b5" version="2.0.0.5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{"name":"SAPLogo","value":"pxB0tb4qiCEYCgGk2fAV86fXsKRk9ZMKiRC3VaLJ5C8="},{"name":"Classification","value":"OmrOP8d402txjl1Zr787gUA6bTWeMdaxGEF9U5BKD64="},{"name":"SpeakerName","value":"YnPwfaWtJd9yqRikMcavEg=="},{"name":"Email","value":"v35+JSpO6F5yjM5PrFdVwQ=="}]}]]></TemplafyFormConfiguration>
</file>

<file path=customXml/item10.xml><?xml version="1.0" encoding="utf-8"?>
<TemplafyTemplateConfiguration><![CDATA[{"elementsMetadata":[{"type":"shape","id":"1df0b5c3-c399-4d80-afa5-baa0f5e07b52","elementConfiguration":{"binding":"{{ DataSources.Classification[Form.Classification.Name].Display}}","type":"text","disableUpdates":false}},{"type":"shape","id":"4730df89-118a-4dac-850a-22582fba25ef","elementConfiguration":{"inheritDimensions":"{{InheritDimensions.InheritNone}}","width":"","height":"1 cm","image":"{{Form.SAPLogo.SubbrandBlue}}","visibility":"","type":"image","disableUpdates":false}},{"type":"shape","id":"3b3005ec-996c-4d76-a358-795127b0f977","elementConfiguration":{"binding":"{{Form.Classification.Display}}","visibility":"","type":"text","disableUpdates":false}},{"type":"shape","id":"4fb6f5d1-82cd-4ab1-ae44-7e64d037ef1d","elementConfiguration":{"binding":"{{Form.Classification.Display}}","visibility":"","type":"text","disableUpdates":false}},{"type":"shape","id":"6e8f8d3c-486c-440f-9e89-010c51d1337f","elementConfiguration":{"inheritDimensions":"{{InheritDimensions.InheritNone}}","width":"","height":"1 cm","image":"{{Form.SAPLogo.SubbrandBlack}}","visibility":"","type":"image","disableUpdates":false}},{"type":"shape","id":"c91d4f96-eb02-4c57-a0e1-338790f88ede","elementConfiguration":{"inheritDimensions":"{{InheritDimensions.InheritNone}}","width":"","height":"1 cm","image":"{{Form.SAPLogo.SubbrandWhite}}","visibility":"","type":"image","disableUpdates":false}},{"type":"shape","id":"54a69f23-ff76-4f65-96bb-a6bf00e9647f","elementConfiguration":{"binding":"{{Form.Classification.Display}}","visibility":"","type":"text","disableUpdates":false}},{"type":"shape","id":"6c7bdae5-f4a4-41ef-bce1-a9de047427a3","elementConfiguration":{"inheritDimensions":"{{InheritDimensions.InheritNone}}","width":"","height":"1 cm","image":"{{Form.SAPLogo.SubbrandBlue}}","visibility":"","type":"image","disableUpdates":false}},{"type":"shape","id":"31826e07-6bd8-46cf-99a6-aba87324adbb","elementConfiguration":{"binding":"{{Form.Classification.Display}}","visibility":"","type":"text","disableUpdates":false}},{"type":"shape","id":"f232a519-5ff6-4053-bb5b-b23e1adaee18","elementConfiguration":{"inheritDimensions":"{{InheritDimensions.InheritNone}}","width":"","height":"1 cm","image":"{{Form.SAPLogo.SubbrandBlue}}","visibility":"","type":"image","disableUpdates":false}},{"type":"shape","id":"27682cf1-0696-470f-9efa-616f4870e8a0","elementConfiguration":{"binding":"{{Form.Classification.Display}}","visibility":"","type":"text","disableUpdates":false}},{"type":"shape","id":"e60c395f-8fa7-41cf-b146-37c7272e7cfb","elementConfiguration":{"inheritDimensions":"{{InheritDimensions.InheritNone}}","width":"","height":"1 cm","image":"{{Form.SAPLogo.SubbrandBlue}}","visibility":"","type":"image","disableUpdates":false}},{"type":"shape","id":"55d87788-2e60-4526-97e4-cc625eeee8de","elementConfiguration":{"binding":"{{Form.Classification.Display}}","visibility":"","type":"text","disableUpdates":false}},{"type":"shape","id":"bbbbfe71-eb37-4ff2-9c3b-eb5f58cbcbf4","elementConfiguration":{"inheritDimensions":"{{InheritDimensions.InheritNone}}","width":"","height":"1 cm","image":"{{Form.SAPLogo.SubbrandWhite}}","visibility":"","type":"image","disableUpdates":false}},{"type":"shape","id":"fb8eac9c-b638-44dd-a22a-7637e30f5e37","elementConfiguration":{"binding":"{{Form.Classification.Display}}","visibility":"","type":"text","disableUpdates":false}},{"type":"shape","id":"eb9adf6b-a999-43b4-87a5-c81e58f16e94","elementConfiguration":{"binding":"{{DataSources.PPTCopyRight[\"Slide 5 copyright\"].CopyrightMessage}}","visibility":"","type":"text","disableUpdates":false}},{"type":"shape","id":"e1ce98cc-b5e7-4d57-bbf2-b85890640f17","elementConfiguration":{"inheritDimensions":"{{InheritDimensions.InheritNone}}","width":"","height":"1 cm","image":"{{Form.SAPLogo.SubbrandBlack}}","visibility":"","type":"image","disableUpdates":false}},{"type":"shape","id":"e21c6111-be2c-44a0-a2aa-df88facd3edb","elementConfiguration":{"binding":"{{Form.Classification.Display}}","visibility":"","type":"text","disableUpdates":false}},{"type":"shape","id":"2de5be2a-d3c3-4ddf-bfce-d8d47df28dbb","elementConfiguration":{"inheritDimensions":"{{InheritDimensions.InheritNone}}","width":"","height":"1 cm","image":"{{Form.SAPLogo.SubbrandWhite}}","visibility":"","type":"image","disableUpdates":false}},{"type":"shape","id":"ae7c7b96-b70f-4e7a-b733-583422dd9c67","elementConfiguration":{"binding":"{{Form.Classification.Display}}","visibility":"","type":"text","disableUpdates":false}},{"type":"shape","id":"c1eb01f2-9e1f-430d-b8b5-2c5ca45c20b6","elementConfiguration":{"inheritDimensions":"{{InheritDimensions.InheritNone}}","width":"","height":"1 cm","image":"{{Form.SAPLogo.SubbrandBlack}}","visibility":"","type":"image","disableUpdates":false}},{"type":"shape","id":"790acb4e-ca71-45a1-a6aa-15bb3a352e16","elementConfiguration":{"binding":"{{Form.Classification.Display}}","visibility":"","type":"text","disableUpdates":false}},{"type":"shape","id":"2fc7f057-0369-4ed6-8a09-948d28d95ffb","elementConfiguration":{"inheritDimensions":"{{InheritDimensions.InheritNone}}","width":"","height":"1 cm","image":"{{Form.SAPLogo.SubbrandWhite}}","visibility":"","type":"image","disableUpdates":false}},{"type":"shape","id":"9c26c798-5a7f-4e71-a771-0737e45e4efe","elementConfiguration":{"binding":"{{Form.Classification.Display}}","visibility":"","type":"text","disableUpdates":false}},{"type":"shape","id":"1c29bb78-5811-4cd4-811f-7882c0a69982","elementConfiguration":{"inheritDimensions":"{{InheritDimensions.InheritNone}}","width":"","height":"1 cm","image":"{{Form.SAPLogo.SubbrandWhite}}","visibility":"","type":"image","disableUpdates":false}},{"type":"shape","id":"58f345ad-7bdb-419e-8713-85ce06a158f4","elementConfiguration":{"binding":"{{Form.Classification.Display}}","visibility":"","type":"text","disableUpdates":false}},{"type":"shape","id":"3fa50bdb-3142-405e-880c-0380db712567","elementConfiguration":{"binding":"{{StringJoin(\", \", Form.SpeakerName,\"SAP\")}}","type":"text","disableUpdates":false}},{"type":"shape","id":"7ba1bdc3-6de1-4200-a6e0-b1800360e955","elementConfiguration":{"binding":"{{FormatDateTime(Form.Date,\"MMMM dd, yyyy\",\"en-US\")}}","type":"text","disableUpdates":false}},{"type":"shape","id":"038d2caa-100a-48e2-a85a-ae9df4466d25","elementConfiguration":{"binding":"{{StringJoin(\", \", Form.SpeakerName,\"SAP\")}}","type":"text","disableUpdates":false}},{"type":"shape","id":"06373794-4453-4ce4-8a0f-1e74545fdebf","elementConfiguration":{"binding":"{{FormatDateTime(Form.Date,\"MMMM dd, yyyy\",\"en-US\")}}","type":"text","disableUpdates":false}},{"type":"shape","id":"17da9310-e182-49c8-9e08-07dbe704575b","elementConfiguration":{"binding":"{{Form.SpeakerName}}","type":"text","disableUpdates":false}},{"type":"shape","id":"a5258a79-f3e0-48a9-bce0-c4a339708677","elementConfiguration":{"binding":"{{Form.Email}}","type":"text","disableUpdates":false}},{"type":"shape","id":"00227b4d-4db8-4a4b-b540-7d73284d492e","elementConfiguration":{"binding":"{{StringJoin(\", \", Form.SpeakerName,\"SAP\")}}","type":"text","disableUpdates":false}},{"type":"shape","id":"f246cb59-7dc1-4e47-aa19-199113a496ad","elementConfiguration":{"binding":"{{FormatDateTime(Form.Date,\"MMMM dd, yyyy\",\"en-US\")}}","type":"text","disableUpdates":false}},{"type":"shape","id":"b3642e98-d784-4710-b703-2415031999c0","elementConfiguration":{"binding":"{{StringJoin(\", \", Form.SpeakerName,\"SAP\")}}","type":"text","disableUpdates":false}},{"type":"shape","id":"b1649ea4-f984-49ae-a3a1-5e732da06700","elementConfiguration":{"binding":"{{FormatDateTime(Form.Date,\"MMMM dd, yyyy\",\"en-US\")}}","type":"text","disableUpdates":false}},{"type":"shape","id":"817f2cac-476f-4f09-9a5b-f65cb78c8457","elementConfiguration":{"binding":"{{StringJoin(\", \", Form.SpeakerName,\"SAP\")}}","type":"text","disableUpdates":false}},{"type":"shape","id":"378927af-789e-478a-98db-01e3a717f61a","elementConfiguration":{"binding":"{{FormatDateTime(Form.Date,\"MMMM dd, yyyy\",\"en-US\")}}","type":"text","disableUpdates":false}},{"type":"shape","id":"f623d31c-4198-4495-bf52-bf36155f6b34","elementConfiguration":{"binding":"{{StringJoin(\", \", Form.SpeakerName,\"SAP\")}}","type":"text","disableUpdates":false}},{"type":"shape","id":"da33ba28-87ff-4f5f-b399-aa059e6b787a","elementConfiguration":{"binding":"{{FormatDateTime(Form.Date,\"MMMM dd, yyyy\",\"en-US\")}}","type":"text","disableUpdates":false}}],"transformationConfigurations":[],"templateName":"SAP Template NEW","templateDescription":"","enableDocumentContentUpdater":true,"version":"2.0"}]]></TemplafyTemplateConfiguration>
</file>

<file path=customXml/item11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2.xml><?xml version="1.0" encoding="utf-8"?>
<TemplafySlideTemplateConfiguration><![CDATA[{"slideVersion":1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692406","enableDocumentContentUpdater":false,"version":"2.0"}]]></TemplafySlideTemplate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slideVersion":1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776925","enableDocumentContentUpdater":false,"version":"2.0"}]]></TemplafySlideTemplateConfiguration>
</file>

<file path=customXml/item16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79f7773-5b16-460b-be9a-e10be11b395c">
      <Terms xmlns="http://schemas.microsoft.com/office/infopath/2007/PartnerControls"/>
    </lcf76f155ced4ddcb4097134ff3c332f>
    <TaxCatchAll xmlns="0e00d59e-b0d2-4e67-be34-67e465b0fbed" xsi:nil="true"/>
  </documentManagement>
</p:properties>
</file>

<file path=customXml/item18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19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.xml><?xml version="1.0" encoding="utf-8"?>
<TemplafySlideTemplateConfiguration><![CDATA[{"slideVersion":1,"isValidatorEnabled":false,"isLocked":false,"elementsMetadata":[],"slideId":"638331234103040955","enableDocumentContentUpdater":false,"version":"2.0"}]]></TemplafySlideTemplateConfiguration>
</file>

<file path=customXml/item20.xml><?xml version="1.0" encoding="utf-8"?>
<TemplafySlideTemplateConfiguration><![CDATA[{"slideVersion":1,"isValidatorEnabled":false,"isLocked":false,"elementsMetadata":[],"slideId":"638331234102899225","enableDocumentContentUpdater":false,"version":"2.0"}]]></TemplafySlideTemplateConfiguration>
</file>

<file path=customXml/item21.xml><?xml version="1.0" encoding="utf-8"?>
<TemplafySlideTemplateConfiguration><![CDATA[{"slideVersion":1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2843511","enableDocumentContentUpdater":false,"version":"2.0"}]]></TemplafySlideTemplateConfiguration>
</file>

<file path=customXml/item22.xml><?xml version="1.0" encoding="utf-8"?>
<TemplafySlideTemplateConfiguration><![CDATA[{"slideVersion":1,"isValidatorEnabled":false,"isLocked":false,"elementsMetadata":[],"slideId":"638331234102931200","enableDocumentContentUpdater":false,"version":"2.0"}]]></TemplafySlideTemplateConfiguration>
</file>

<file path=customXml/item23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24.xml><?xml version="1.0" encoding="utf-8"?>
<TemplafySlideTemplateConfiguration><![CDATA[{"slideVersion":1,"isValidatorEnabled":false,"isLocked":false,"elementsMetadata":[],"slideId":"638331234103099669","enableDocumentContentUpdater":false,"version":"2.0"}]]></TemplafySlideTemplateConfiguration>
</file>

<file path=customXml/item25.xml><?xml version="1.0" encoding="utf-8"?>
<TemplafySlideTemplateConfiguration><![CDATA[{"slideVersion":1,"isValidatorEnabled":false,"isLocked":false,"elementsMetadata":[{"type":"shape","elementConfiguration":{"binding":"{{Form.SpeakerName}}","type":"text","disableUpdates":false}},{"type":"shape","elementConfiguration":{"binding":"{{Form.Email}}","type":"text","disableUpdates":false}},{"type":"shape","elementConfiguration":{"binding":"{{DataSources.PPTCopyRight[\"Slide 5 copyright\"].CopyrightMessage}}","visibility":"","type":"text","disableUpdates":false}}],"slideId":"638331234103056874","enableDocumentContentUpdater":false,"version":"2.0"}]]></TemplafySlideTemplateConfiguration>
</file>

<file path=customXml/item26.xml><?xml version="1.0" encoding="utf-8"?>
<TemplafySlideTemplateConfiguration><![CDATA[{"slideVersion":1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White}}","visibility":"","type":"image","disableUpdates":false}},{"type":"shape","elementConfiguration":{"binding":"{{Form.Classification.Display}}","visibility":"","type":"text","disableUpdates":false}}],"slideId":"638331234102430701","enableDocumentContentUpdater":false,"version":"2.0"}]]></TemplafySlideTemplateConfiguration>
</file>

<file path=customXml/item27.xml><?xml version="1.0" encoding="utf-8"?>
<TemplafySlideFormConfiguration><![CDATA[{"formFields":[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,{"required":false,"placeholder":"","lines":1,"defaultValue":"{{UserProfile.Email}}","shareValue":false,"type":"textBox","name":"Email","label":"Email"}],"formDataEntries":[]}]]></TemplafySlideFormConfiguration>
</file>

<file path=customXml/item3.xml><?xml version="1.0" encoding="utf-8"?>
<TemplafySlideTemplateConfiguration><![CDATA[{"slideVersion":1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inheritDimensions":"{{InheritDimensions.InheritNone}}","width":"","height":"1 cm","image":"{{Form.SAPLogo.SubbrandBlue}}","visibility":"","type":"image","disableUpdates":false}},{"type":"shape","elementConfiguration":{"binding":"{{Form.Classification.Display}}","visibility":"","type":"text","disableUpdates":false}}],"slideId":"638331234101560684","enableDocumentContentUpdater":false,"version":"2.0"}]]></TemplafySlideTemplateConfiguratio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4034B036C92A4A897F8A958DF51533" ma:contentTypeVersion="17" ma:contentTypeDescription="Create a new document." ma:contentTypeScope="" ma:versionID="9881b54d8c9689fbb993a4f7983e18ad">
  <xsd:schema xmlns:xsd="http://www.w3.org/2001/XMLSchema" xmlns:xs="http://www.w3.org/2001/XMLSchema" xmlns:p="http://schemas.microsoft.com/office/2006/metadata/properties" xmlns:ns2="779f7773-5b16-460b-be9a-e10be11b395c" xmlns:ns3="0e00d59e-b0d2-4e67-be34-67e465b0fbed" targetNamespace="http://schemas.microsoft.com/office/2006/metadata/properties" ma:root="true" ma:fieldsID="5587fbb7edc3a1e656e5ced3cd51c8e4" ns2:_="" ns3:_="">
    <xsd:import namespace="779f7773-5b16-460b-be9a-e10be11b395c"/>
    <xsd:import namespace="0e00d59e-b0d2-4e67-be34-67e465b0fb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9f7773-5b16-460b-be9a-e10be11b39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0d59e-b0d2-4e67-be34-67e465b0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0f1e2fc8-60f5-4b88-a701-67d77da430d9}" ma:internalName="TaxCatchAll" ma:showField="CatchAllData" ma:web="0e00d59e-b0d2-4e67-be34-67e465b0fb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TemplateConfiguration><![CDATA[{"slideVersion":1,"isValidatorEnabled":false,"isLocked":false,"elementsMetadata":[{"type":"shape","elementConfiguration":{"binding":"{{StringJoin(\", \", Form.SpeakerName,\"SAP\")}}","type":"text","disableUpdates":false}},{"type":"shape","elementConfiguration":{"binding":"{{FormatDateTime(Form.Date,\"MMMM dd, yyyy\",\"en-US\")}}","type":"text","disableUpdates":false}},{"type":"shape","elementConfiguration":{"binding":"{{Form.Classification.Display}}","visibility":"","type":"text","disableUpdates":false}},{"type":"shape","elementConfiguration":{"inheritDimensions":"{{InheritDimensions.InheritNone}}","width":"","height":"1 cm","image":"{{Form.SAPLogo.SubbrandBlack}}","visibility":"","type":"image","disableUpdates":false}}],"slideId":"638331234102547405","enableDocumentContentUpdater":false,"version":"2.0"}]]></TemplafySlideTemplateConfiguration>
</file>

<file path=customXml/item8.xml><?xml version="1.0" encoding="utf-8"?>
<TemplafySlideFormConfiguration><![CDATA[{"formFields":[{"distinct":false,"hideIfNoUserInteractionRequired":false,"required":true,"autoSelectFirstOption":false,"shareValue":false,"type":"dropDown","dataSourceName":"PPTSubBrandLogos2023","dataSourceFieldName":"Name","name":"SAPLogo","label":"Select Template"},{"distinct":false,"hideIfNoUserInteractionRequired":false,"required":true,"autoSelectFirstOption":false,"shareValue":false,"type":"dropDown","dataSourceName":"Classification","dataSourceFieldName":"Name","name":"Classification","label":"Select Classification"},{"required":false,"shareValue":false,"type":"datePicker","name":"Date","label":"Date"},{"required":false,"placeholder":"","lines":1,"defaultValue":"{{StringJoin(\" \", UserProfile.FirstName,UserProfile.LastName)}}","helpTexts":{"prefix":"After your name, include your preferred pronouns (they/them, she/her, he/him)."},"shareValue":false,"type":"textBox","name":"SpeakerName","label":"Name and Pronouns"}],"formDataEntries":[]}]]></TemplafySlideForm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CC49FFC8-2FF3-4057-96F0-3BCD1A4F0351}">
  <ds:schemaRefs/>
</ds:datastoreItem>
</file>

<file path=customXml/itemProps10.xml><?xml version="1.0" encoding="utf-8"?>
<ds:datastoreItem xmlns:ds="http://schemas.openxmlformats.org/officeDocument/2006/customXml" ds:itemID="{626BBCBB-1894-4E66-BA48-9E91CE3ACBA0}">
  <ds:schemaRefs/>
</ds:datastoreItem>
</file>

<file path=customXml/itemProps11.xml><?xml version="1.0" encoding="utf-8"?>
<ds:datastoreItem xmlns:ds="http://schemas.openxmlformats.org/officeDocument/2006/customXml" ds:itemID="{77EBBC25-7217-6047-A6FE-6E3834623618}">
  <ds:schemaRefs/>
</ds:datastoreItem>
</file>

<file path=customXml/itemProps12.xml><?xml version="1.0" encoding="utf-8"?>
<ds:datastoreItem xmlns:ds="http://schemas.openxmlformats.org/officeDocument/2006/customXml" ds:itemID="{E592BBB8-4E80-3C45-BEE9-486ED596EB3C}">
  <ds:schemaRefs/>
</ds:datastoreItem>
</file>

<file path=customXml/itemProps13.xml><?xml version="1.0" encoding="utf-8"?>
<ds:datastoreItem xmlns:ds="http://schemas.openxmlformats.org/officeDocument/2006/customXml" ds:itemID="{32B4CE40-A540-46F0-A4B7-2503498DD8B0}">
  <ds:schemaRefs/>
</ds:datastoreItem>
</file>

<file path=customXml/itemProps14.xml><?xml version="1.0" encoding="utf-8"?>
<ds:datastoreItem xmlns:ds="http://schemas.openxmlformats.org/officeDocument/2006/customXml" ds:itemID="{7F6898E6-9ADD-4538-B0E5-FC21C8DB6903}">
  <ds:schemaRefs/>
</ds:datastoreItem>
</file>

<file path=customXml/itemProps15.xml><?xml version="1.0" encoding="utf-8"?>
<ds:datastoreItem xmlns:ds="http://schemas.openxmlformats.org/officeDocument/2006/customXml" ds:itemID="{BE35CB75-D316-A442-AF6F-E30B686305AD}">
  <ds:schemaRefs/>
</ds:datastoreItem>
</file>

<file path=customXml/itemProps16.xml><?xml version="1.0" encoding="utf-8"?>
<ds:datastoreItem xmlns:ds="http://schemas.openxmlformats.org/officeDocument/2006/customXml" ds:itemID="{EA0EFD7B-A280-45FB-AEC3-B703B28210D9}">
  <ds:schemaRefs/>
</ds:datastoreItem>
</file>

<file path=customXml/itemProps17.xml><?xml version="1.0" encoding="utf-8"?>
<ds:datastoreItem xmlns:ds="http://schemas.openxmlformats.org/officeDocument/2006/customXml" ds:itemID="{C1422F45-04DB-421D-8796-27000665780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0e00d59e-b0d2-4e67-be34-67e465b0fbed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47fc58d8-9f4b-4bc8-b278-c3cb6f298023"/>
    <ds:schemaRef ds:uri="http://www.w3.org/XML/1998/namespace"/>
    <ds:schemaRef ds:uri="http://purl.org/dc/dcmitype/"/>
    <ds:schemaRef ds:uri="779f7773-5b16-460b-be9a-e10be11b395c"/>
  </ds:schemaRefs>
</ds:datastoreItem>
</file>

<file path=customXml/itemProps18.xml><?xml version="1.0" encoding="utf-8"?>
<ds:datastoreItem xmlns:ds="http://schemas.openxmlformats.org/officeDocument/2006/customXml" ds:itemID="{034DD3E1-2858-4C70-BC3A-61FB10763B47}">
  <ds:schemaRefs/>
</ds:datastoreItem>
</file>

<file path=customXml/itemProps19.xml><?xml version="1.0" encoding="utf-8"?>
<ds:datastoreItem xmlns:ds="http://schemas.openxmlformats.org/officeDocument/2006/customXml" ds:itemID="{118DC9FA-6E7A-134A-A4CB-DB7E25529BCD}">
  <ds:schemaRefs/>
</ds:datastoreItem>
</file>

<file path=customXml/itemProps2.xml><?xml version="1.0" encoding="utf-8"?>
<ds:datastoreItem xmlns:ds="http://schemas.openxmlformats.org/officeDocument/2006/customXml" ds:itemID="{FB3CBE98-0F50-4DCC-AB6D-9CE0DBAA75FF}">
  <ds:schemaRefs/>
</ds:datastoreItem>
</file>

<file path=customXml/itemProps20.xml><?xml version="1.0" encoding="utf-8"?>
<ds:datastoreItem xmlns:ds="http://schemas.openxmlformats.org/officeDocument/2006/customXml" ds:itemID="{DF3DA119-9F3B-B04F-B2CE-ED7B6150E810}">
  <ds:schemaRefs/>
</ds:datastoreItem>
</file>

<file path=customXml/itemProps21.xml><?xml version="1.0" encoding="utf-8"?>
<ds:datastoreItem xmlns:ds="http://schemas.openxmlformats.org/officeDocument/2006/customXml" ds:itemID="{CD69D8E4-3079-0947-A87B-18CDAB899542}">
  <ds:schemaRefs/>
</ds:datastoreItem>
</file>

<file path=customXml/itemProps22.xml><?xml version="1.0" encoding="utf-8"?>
<ds:datastoreItem xmlns:ds="http://schemas.openxmlformats.org/officeDocument/2006/customXml" ds:itemID="{97E3BD22-8559-41C7-B32B-85AADBCE3220}">
  <ds:schemaRefs/>
</ds:datastoreItem>
</file>

<file path=customXml/itemProps23.xml><?xml version="1.0" encoding="utf-8"?>
<ds:datastoreItem xmlns:ds="http://schemas.openxmlformats.org/officeDocument/2006/customXml" ds:itemID="{538A7E94-9A75-944B-BB53-DAD192A33F0F}">
  <ds:schemaRefs/>
</ds:datastoreItem>
</file>

<file path=customXml/itemProps24.xml><?xml version="1.0" encoding="utf-8"?>
<ds:datastoreItem xmlns:ds="http://schemas.openxmlformats.org/officeDocument/2006/customXml" ds:itemID="{0EC57229-3C66-4E28-BE75-EC4AA2288617}">
  <ds:schemaRefs/>
</ds:datastoreItem>
</file>

<file path=customXml/itemProps25.xml><?xml version="1.0" encoding="utf-8"?>
<ds:datastoreItem xmlns:ds="http://schemas.openxmlformats.org/officeDocument/2006/customXml" ds:itemID="{3E4381A6-8E2C-574D-B48E-536A53B18F66}">
  <ds:schemaRefs/>
</ds:datastoreItem>
</file>

<file path=customXml/itemProps26.xml><?xml version="1.0" encoding="utf-8"?>
<ds:datastoreItem xmlns:ds="http://schemas.openxmlformats.org/officeDocument/2006/customXml" ds:itemID="{FB378D73-682D-4B5C-B045-A467836EDC7E}">
  <ds:schemaRefs/>
</ds:datastoreItem>
</file>

<file path=customXml/itemProps27.xml><?xml version="1.0" encoding="utf-8"?>
<ds:datastoreItem xmlns:ds="http://schemas.openxmlformats.org/officeDocument/2006/customXml" ds:itemID="{47869D81-24A3-1649-A7BC-E604AE89024C}">
  <ds:schemaRefs/>
</ds:datastoreItem>
</file>

<file path=customXml/itemProps3.xml><?xml version="1.0" encoding="utf-8"?>
<ds:datastoreItem xmlns:ds="http://schemas.openxmlformats.org/officeDocument/2006/customXml" ds:itemID="{F444086E-23D4-43AE-9B84-AA7543534A61}">
  <ds:schemaRefs/>
</ds:datastoreItem>
</file>

<file path=customXml/itemProps4.xml><?xml version="1.0" encoding="utf-8"?>
<ds:datastoreItem xmlns:ds="http://schemas.openxmlformats.org/officeDocument/2006/customXml" ds:itemID="{291DCB28-1C52-4C0E-804A-6BD2D3F0FB8D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74942575-2ABC-47D8-9C97-7AE8518FFE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9f7773-5b16-460b-be9a-e10be11b395c"/>
    <ds:schemaRef ds:uri="0e00d59e-b0d2-4e67-be34-67e465b0fb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8D60027D-B63E-433E-BB56-64F598DA4B11}">
  <ds:schemaRefs/>
</ds:datastoreItem>
</file>

<file path=customXml/itemProps7.xml><?xml version="1.0" encoding="utf-8"?>
<ds:datastoreItem xmlns:ds="http://schemas.openxmlformats.org/officeDocument/2006/customXml" ds:itemID="{3B62FFE9-ED73-4F57-B7FD-1898883AC30C}">
  <ds:schemaRefs/>
</ds:datastoreItem>
</file>

<file path=customXml/itemProps8.xml><?xml version="1.0" encoding="utf-8"?>
<ds:datastoreItem xmlns:ds="http://schemas.openxmlformats.org/officeDocument/2006/customXml" ds:itemID="{5E726EAB-FE30-4F4D-A478-DE4759D9A12E}">
  <ds:schemaRefs/>
</ds:datastoreItem>
</file>

<file path=customXml/itemProps9.xml><?xml version="1.0" encoding="utf-8"?>
<ds:datastoreItem xmlns:ds="http://schemas.openxmlformats.org/officeDocument/2006/customXml" ds:itemID="{A3EC6DE2-FD66-684A-AC9E-08E25388DBE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246</TotalTime>
  <Words>0</Words>
  <Application>Microsoft Office PowerPoint</Application>
  <PresentationFormat>Custom</PresentationFormat>
  <Paragraphs>0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72 Brand</vt:lpstr>
      <vt:lpstr>72 Brand Medium</vt:lpstr>
      <vt:lpstr>Arial</vt:lpstr>
      <vt:lpstr>Arial Unicode MS</vt:lpstr>
      <vt:lpstr>Courier New</vt:lpstr>
      <vt:lpstr>Roboto</vt:lpstr>
      <vt:lpstr>Symbol</vt:lpstr>
      <vt:lpstr>wingdings</vt:lpstr>
      <vt:lpstr>wingdings</vt:lpstr>
      <vt:lpstr>SAP Template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SAP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Gupta, Ravi Kumar</dc:creator>
  <cp:keywords>2023/16:9/white</cp:keywords>
  <dc:description/>
  <cp:lastModifiedBy>Gupta, Ravi Kumar</cp:lastModifiedBy>
  <cp:revision>35</cp:revision>
  <dcterms:created xsi:type="dcterms:W3CDTF">2025-06-09T08:24:22Z</dcterms:created>
  <dcterms:modified xsi:type="dcterms:W3CDTF">2025-06-13T06:59:13Z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1101452479</vt:i4>
  </property>
  <property fmtid="{D5CDD505-2E9C-101B-9397-08002B2CF9AE}" pid="3" name="_NewReviewCycle">
    <vt:lpwstr/>
  </property>
  <property fmtid="{D5CDD505-2E9C-101B-9397-08002B2CF9AE}" pid="4" name="_EmailSubject">
    <vt:lpwstr>SAP - PPT Exploration (Updated)</vt:lpwstr>
  </property>
  <property fmtid="{D5CDD505-2E9C-101B-9397-08002B2CF9AE}" pid="5" name="_AuthorEmail">
    <vt:lpwstr>heidi.bitz@sap.com</vt:lpwstr>
  </property>
  <property fmtid="{D5CDD505-2E9C-101B-9397-08002B2CF9AE}" pid="6" name="_AuthorEmailDisplayName">
    <vt:lpwstr>Bitz, Heidi</vt:lpwstr>
  </property>
  <property fmtid="{D5CDD505-2E9C-101B-9397-08002B2CF9AE}" pid="7" name="_PreviousAdHocReviewCycleID">
    <vt:i4>1357826825</vt:i4>
  </property>
  <property fmtid="{D5CDD505-2E9C-101B-9397-08002B2CF9AE}" pid="8" name="ContentTypeId">
    <vt:lpwstr>0x010100AC4034B036C92A4A897F8A958DF51533</vt:lpwstr>
  </property>
  <property fmtid="{D5CDD505-2E9C-101B-9397-08002B2CF9AE}" pid="9" name="TemplafyTimeStamp">
    <vt:lpwstr>2023-10-17T07:10:10</vt:lpwstr>
  </property>
  <property fmtid="{D5CDD505-2E9C-101B-9397-08002B2CF9AE}" pid="10" name="TemplafyTenantId">
    <vt:lpwstr>sap</vt:lpwstr>
  </property>
  <property fmtid="{D5CDD505-2E9C-101B-9397-08002B2CF9AE}" pid="11" name="TemplafyTemplateId">
    <vt:lpwstr>743088030174412800</vt:lpwstr>
  </property>
  <property fmtid="{D5CDD505-2E9C-101B-9397-08002B2CF9AE}" pid="12" name="TemplafyUserProfileId">
    <vt:lpwstr>637653955260011855</vt:lpwstr>
  </property>
  <property fmtid="{D5CDD505-2E9C-101B-9397-08002B2CF9AE}" pid="13" name="TemplafyLanguageCode">
    <vt:lpwstr>en-US</vt:lpwstr>
  </property>
  <property fmtid="{D5CDD505-2E9C-101B-9397-08002B2CF9AE}" pid="14" name="TemplafyFromBlank">
    <vt:bool>false</vt:bool>
  </property>
</Properties>
</file>